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0" r:id="rId2"/>
  </p:sldMasterIdLst>
  <p:notesMasterIdLst>
    <p:notesMasterId r:id="rId29"/>
  </p:notesMasterIdLst>
  <p:sldIdLst>
    <p:sldId id="256" r:id="rId3"/>
    <p:sldId id="299" r:id="rId4"/>
    <p:sldId id="274" r:id="rId5"/>
    <p:sldId id="287" r:id="rId6"/>
    <p:sldId id="302" r:id="rId7"/>
    <p:sldId id="258" r:id="rId8"/>
    <p:sldId id="301" r:id="rId9"/>
    <p:sldId id="303" r:id="rId10"/>
    <p:sldId id="316" r:id="rId11"/>
    <p:sldId id="304" r:id="rId12"/>
    <p:sldId id="307" r:id="rId13"/>
    <p:sldId id="308" r:id="rId14"/>
    <p:sldId id="309" r:id="rId15"/>
    <p:sldId id="317" r:id="rId16"/>
    <p:sldId id="286" r:id="rId17"/>
    <p:sldId id="310" r:id="rId18"/>
    <p:sldId id="311" r:id="rId19"/>
    <p:sldId id="312" r:id="rId20"/>
    <p:sldId id="283" r:id="rId21"/>
    <p:sldId id="323" r:id="rId22"/>
    <p:sldId id="267" r:id="rId23"/>
    <p:sldId id="319" r:id="rId24"/>
    <p:sldId id="320" r:id="rId25"/>
    <p:sldId id="321" r:id="rId26"/>
    <p:sldId id="322" r:id="rId27"/>
    <p:sldId id="282" r:id="rId28"/>
  </p:sldIdLst>
  <p:sldSz cx="12192000" cy="6858000"/>
  <p:notesSz cx="6858000" cy="9144000"/>
  <p:embeddedFontLst>
    <p:embeddedFont>
      <p:font typeface="Roboto" panose="020B0604020202020204" charset="0"/>
      <p:regular r:id="rId30"/>
      <p:bold r:id="rId31"/>
      <p:italic r:id="rId32"/>
      <p:boldItalic r:id="rId33"/>
    </p:embeddedFont>
    <p:embeddedFont>
      <p:font typeface="Calibri Light" panose="020F0302020204030204" pitchFamily="34" charset="0"/>
      <p:regular r:id="rId34"/>
      <p:italic r:id="rId35"/>
    </p:embeddedFont>
    <p:embeddedFont>
      <p:font typeface="UTM Facebook" panose="02040403050506020204" pitchFamily="18" charset="0"/>
      <p:regular r:id="rId36"/>
    </p:embeddedFont>
    <p:embeddedFont>
      <p:font typeface="Calibri" panose="020F0502020204030204" pitchFamily="34" charset="0"/>
      <p:regular r:id="rId37"/>
      <p:bold r:id="rId38"/>
      <p:italic r:id="rId39"/>
      <p:boldItalic r:id="rId40"/>
    </p:embeddedFont>
    <p:embeddedFont>
      <p:font typeface="Fira Sans Extra Condensed Medium" panose="020B0604020202020204" charset="0"/>
      <p:regular r:id="rId41"/>
      <p:bold r:id="rId42"/>
      <p:italic r:id="rId43"/>
      <p:boldItalic r:id="rId44"/>
    </p:embeddedFont>
    <p:embeddedFont>
      <p:font typeface="#9Slide02 Tieu de dai" panose="020B0604020202020204" charset="0"/>
      <p:bold r:id="rId45"/>
    </p:embeddedFont>
    <p:embeddedFont>
      <p:font typeface="#9Slide07 Sedgwick Ave" panose="020B0604020202020204" charset="0"/>
      <p:regular r:id="rId46"/>
    </p:embeddedFont>
    <p:embeddedFont>
      <p:font typeface="Fira Sans Ultra" panose="020B0A03050000020004" pitchFamily="34" charset="0"/>
      <p:bold r:id="rId47"/>
      <p:boldItalic r:id="rId48"/>
    </p:embeddedFont>
    <p:embeddedFont>
      <p:font typeface="Oswald" panose="020B0604020202020204" charset="0"/>
      <p:regular r:id="rId49"/>
      <p:bold r:id="rId50"/>
    </p:embeddedFont>
    <p:embeddedFont>
      <p:font typeface="Fira Sans ExtraBold" panose="020B0903050000020004" pitchFamily="34" charset="0"/>
      <p:bold r:id="rId51"/>
      <p:boldItalic r:id="rId52"/>
    </p:embeddedFont>
    <p:embeddedFont>
      <p:font typeface="#9Slide02 Noi dung dai" panose="020B0604020202020204" charset="0"/>
      <p:regular r:id="rId53"/>
    </p:embeddedFont>
    <p:embeddedFont>
      <p:font typeface="#9Slide07 SVNNexa Rust Slab Bla" panose="020B0606040200020203" charset="0"/>
      <p:bold r:id="rId54"/>
    </p:embeddedFont>
    <p:embeddedFont>
      <p:font typeface="Lato" panose="020F0502020204030203" pitchFamily="34" charset="0"/>
      <p:regular r:id="rId55"/>
      <p:bold r:id="rId56"/>
      <p: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4426"/>
    <a:srgbClr val="B79F8B"/>
    <a:srgbClr val="F5D3B7"/>
    <a:srgbClr val="FFD580"/>
    <a:srgbClr val="FF9900"/>
    <a:srgbClr val="FF9966"/>
    <a:srgbClr val="414143"/>
    <a:srgbClr val="FFCC00"/>
    <a:srgbClr val="D01E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415" autoAdjust="0"/>
  </p:normalViewPr>
  <p:slideViewPr>
    <p:cSldViewPr showGuides="1">
      <p:cViewPr varScale="1">
        <p:scale>
          <a:sx n="60" d="100"/>
          <a:sy n="60" d="100"/>
        </p:scale>
        <p:origin x="764" y="52"/>
      </p:cViewPr>
      <p:guideLst>
        <p:guide orient="horz" pos="2112"/>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55A01B-C619-4F8E-92D7-1BE847F5E50F}"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US"/>
        </a:p>
      </dgm:t>
    </dgm:pt>
    <dgm:pt modelId="{62E507EC-B446-4950-9350-98731FBD76F8}">
      <dgm:prSet phldrT="[Text]" custT="1"/>
      <dgm:spPr/>
      <dgm:t>
        <a:bodyPr/>
        <a:lstStyle/>
        <a:p>
          <a:r>
            <a:rPr lang="en-US" sz="1800" b="1" i="0" dirty="0" smtClean="0">
              <a:solidFill>
                <a:schemeClr val="tx1"/>
              </a:solidFill>
              <a:latin typeface="Times New Roman" panose="02020603050405020304" pitchFamily="18" charset="0"/>
              <a:cs typeface="Times New Roman" panose="02020603050405020304" pitchFamily="18" charset="0"/>
            </a:rPr>
            <a:t>BỘ CHÍNH TRỊ</a:t>
          </a:r>
          <a:endParaRPr lang="en-US" sz="1800" dirty="0">
            <a:solidFill>
              <a:schemeClr val="tx1"/>
            </a:solidFill>
            <a:latin typeface="Times New Roman" panose="02020603050405020304" pitchFamily="18" charset="0"/>
            <a:cs typeface="Times New Roman" panose="02020603050405020304" pitchFamily="18" charset="0"/>
          </a:endParaRPr>
        </a:p>
      </dgm:t>
    </dgm:pt>
    <dgm:pt modelId="{92EEA832-C4A0-4B81-8574-62FCC8E412B7}" type="parTrans" cxnId="{843F1795-F095-4E9E-BDEC-8EBA193B69A1}">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02D61D8C-EC46-425D-893A-974E94CC46DB}" type="sibTrans" cxnId="{843F1795-F095-4E9E-BDEC-8EBA193B69A1}">
      <dgm:prSet/>
      <dgm:spPr/>
      <dgm:t>
        <a:bodyPr/>
        <a:lstStyle/>
        <a:p>
          <a:endParaRPr lang="en-US"/>
        </a:p>
      </dgm:t>
    </dgm:pt>
    <dgm:pt modelId="{33BDC78B-EF90-4E6A-8EFB-A83BB0AF2029}">
      <dgm:prSet phldrT="[Text]" custT="1"/>
      <dgm:spPr/>
      <dgm:t>
        <a:bodyPr/>
        <a:lstStyle/>
        <a:p>
          <a:r>
            <a:rPr lang="vi-VN" sz="1800" b="1" i="0" dirty="0" smtClean="0">
              <a:solidFill>
                <a:schemeClr val="tx1"/>
              </a:solidFill>
              <a:latin typeface="Times New Roman" panose="02020603050405020304" pitchFamily="18" charset="0"/>
              <a:cs typeface="Times New Roman" panose="02020603050405020304" pitchFamily="18" charset="0"/>
            </a:rPr>
            <a:t>BAN BÍ THƯ</a:t>
          </a:r>
          <a:endParaRPr lang="en-US" sz="1800" dirty="0">
            <a:solidFill>
              <a:schemeClr val="tx1"/>
            </a:solidFill>
            <a:latin typeface="Times New Roman" panose="02020603050405020304" pitchFamily="18" charset="0"/>
            <a:cs typeface="Times New Roman" panose="02020603050405020304" pitchFamily="18" charset="0"/>
          </a:endParaRPr>
        </a:p>
      </dgm:t>
    </dgm:pt>
    <dgm:pt modelId="{AEA1E5FF-C4DE-467C-91A0-A0AE3D899474}" type="parTrans" cxnId="{C0B1C3B0-C0C4-48D5-AAC6-B17F0791832A}">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39905C7F-02D0-4A05-A5E8-A9EE52C3366F}" type="sibTrans" cxnId="{C0B1C3B0-C0C4-48D5-AAC6-B17F0791832A}">
      <dgm:prSet/>
      <dgm:spPr/>
      <dgm:t>
        <a:bodyPr/>
        <a:lstStyle/>
        <a:p>
          <a:endParaRPr lang="en-US"/>
        </a:p>
      </dgm:t>
    </dgm:pt>
    <dgm:pt modelId="{06E55608-9C08-4E73-B522-672BB321A15F}">
      <dgm:prSet phldrT="[Text]" custT="1"/>
      <dgm:spPr/>
      <dgm:t>
        <a:bodyPr/>
        <a:lstStyle/>
        <a:p>
          <a:r>
            <a:rPr lang="vi-VN" sz="1800" b="1" i="0" dirty="0" smtClean="0">
              <a:solidFill>
                <a:schemeClr val="tx1"/>
              </a:solidFill>
              <a:latin typeface="Times New Roman" panose="02020603050405020304" pitchFamily="18" charset="0"/>
              <a:cs typeface="Times New Roman" panose="02020603050405020304" pitchFamily="18" charset="0"/>
            </a:rPr>
            <a:t>VĂN PHÒNG TRUNG ƯƠNG ĐẢNG</a:t>
          </a:r>
          <a:endParaRPr lang="en-US" sz="1800" dirty="0">
            <a:solidFill>
              <a:schemeClr val="tx1"/>
            </a:solidFill>
            <a:latin typeface="Times New Roman" panose="02020603050405020304" pitchFamily="18" charset="0"/>
            <a:cs typeface="Times New Roman" panose="02020603050405020304" pitchFamily="18" charset="0"/>
          </a:endParaRPr>
        </a:p>
      </dgm:t>
    </dgm:pt>
    <dgm:pt modelId="{1ED3C943-85E1-4B87-9AD4-A33FC10DAB17}" type="parTrans" cxnId="{D45ED107-DE54-4EF0-B178-B3FE480B41D3}">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3A1A7528-9F42-4C9A-AD0B-5E081A6038EE}" type="sibTrans" cxnId="{D45ED107-DE54-4EF0-B178-B3FE480B41D3}">
      <dgm:prSet/>
      <dgm:spPr/>
      <dgm:t>
        <a:bodyPr/>
        <a:lstStyle/>
        <a:p>
          <a:endParaRPr lang="en-US"/>
        </a:p>
      </dgm:t>
    </dgm:pt>
    <dgm:pt modelId="{50329CAF-159D-4148-B403-1731B6C62E04}">
      <dgm:prSet phldrT="[Text]" custT="1"/>
      <dgm:spPr/>
      <dgm:t>
        <a:bodyPr/>
        <a:lstStyle/>
        <a:p>
          <a:r>
            <a:rPr lang="vi-VN" sz="1800" b="1" i="0" dirty="0" smtClean="0">
              <a:solidFill>
                <a:schemeClr val="tx1"/>
              </a:solidFill>
              <a:latin typeface="Times New Roman" panose="02020603050405020304" pitchFamily="18" charset="0"/>
              <a:cs typeface="Times New Roman" panose="02020603050405020304" pitchFamily="18" charset="0"/>
            </a:rPr>
            <a:t>TỔNG BÍ THƯ BAN CHẤP HÀNH TRUNG ƯƠNG ĐẢNG</a:t>
          </a:r>
          <a:endParaRPr lang="en-US" sz="1800" dirty="0">
            <a:solidFill>
              <a:schemeClr val="tx1"/>
            </a:solidFill>
            <a:latin typeface="Times New Roman" panose="02020603050405020304" pitchFamily="18" charset="0"/>
            <a:cs typeface="Times New Roman" panose="02020603050405020304" pitchFamily="18" charset="0"/>
          </a:endParaRPr>
        </a:p>
      </dgm:t>
    </dgm:pt>
    <dgm:pt modelId="{F11ADFB6-7ADA-45C9-A1EA-26077615AD43}" type="parTrans" cxnId="{2EE74BFE-488C-4E91-8432-9A2AF3E83E85}">
      <dgm:prSet/>
      <dgm:spPr/>
      <dgm:t>
        <a:bodyPr/>
        <a:lstStyle/>
        <a:p>
          <a:endParaRPr lang="en-US"/>
        </a:p>
      </dgm:t>
    </dgm:pt>
    <dgm:pt modelId="{961C6456-EA14-4569-A3E9-72E7585CAA66}" type="sibTrans" cxnId="{2EE74BFE-488C-4E91-8432-9A2AF3E83E85}">
      <dgm:prSet/>
      <dgm:spPr/>
      <dgm:t>
        <a:bodyPr/>
        <a:lstStyle/>
        <a:p>
          <a:endParaRPr lang="en-US"/>
        </a:p>
      </dgm:t>
    </dgm:pt>
    <dgm:pt modelId="{AFA28E61-BD94-431C-B7D9-28117AB7A8FA}">
      <dgm:prSet phldrT="[Text]" custT="1"/>
      <dgm:spPr/>
      <dgm:t>
        <a:bodyPr/>
        <a:lstStyle/>
        <a:p>
          <a:r>
            <a:rPr lang="vi-VN" sz="1800" b="1" i="0" dirty="0" smtClean="0">
              <a:solidFill>
                <a:schemeClr val="tx1"/>
              </a:solidFill>
              <a:latin typeface="Times New Roman" panose="02020603050405020304" pitchFamily="18" charset="0"/>
              <a:cs typeface="Times New Roman" panose="02020603050405020304" pitchFamily="18" charset="0"/>
            </a:rPr>
            <a:t>ỦY BAN KIỂM TRA TRUNG ƯƠNG</a:t>
          </a:r>
          <a:endParaRPr lang="en-US" sz="1800" dirty="0">
            <a:solidFill>
              <a:schemeClr val="tx1"/>
            </a:solidFill>
            <a:latin typeface="Times New Roman" panose="02020603050405020304" pitchFamily="18" charset="0"/>
            <a:cs typeface="Times New Roman" panose="02020603050405020304" pitchFamily="18" charset="0"/>
          </a:endParaRPr>
        </a:p>
      </dgm:t>
    </dgm:pt>
    <dgm:pt modelId="{0D867427-9810-4C6F-8814-8A777F1716AD}" type="parTrans" cxnId="{11420EBB-C446-40C4-B06E-18C0044BCBA2}">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57D6CCC6-8D9B-40FA-9FD8-56CCCD26AB03}" type="sibTrans" cxnId="{11420EBB-C446-40C4-B06E-18C0044BCBA2}">
      <dgm:prSet/>
      <dgm:spPr/>
      <dgm:t>
        <a:bodyPr/>
        <a:lstStyle/>
        <a:p>
          <a:endParaRPr lang="en-US"/>
        </a:p>
      </dgm:t>
    </dgm:pt>
    <dgm:pt modelId="{EA71866D-619B-4D2C-BDC6-A1A5814F999F}">
      <dgm:prSet phldrT="[Text]" custT="1"/>
      <dgm:spPr/>
      <dgm:t>
        <a:bodyPr/>
        <a:lstStyle/>
        <a:p>
          <a:r>
            <a:rPr lang="en-US" sz="1800" b="1" i="0" dirty="0" smtClean="0">
              <a:solidFill>
                <a:schemeClr val="tx1"/>
              </a:solidFill>
              <a:latin typeface="Times New Roman" panose="02020603050405020304" pitchFamily="18" charset="0"/>
              <a:cs typeface="Times New Roman" panose="02020603050405020304" pitchFamily="18" charset="0"/>
            </a:rPr>
            <a:t>CÁC BAN TRỰC THUỘC</a:t>
          </a:r>
          <a:endParaRPr lang="en-US" sz="1800" dirty="0">
            <a:solidFill>
              <a:schemeClr val="tx1"/>
            </a:solidFill>
            <a:latin typeface="Times New Roman" panose="02020603050405020304" pitchFamily="18" charset="0"/>
            <a:cs typeface="Times New Roman" panose="02020603050405020304" pitchFamily="18" charset="0"/>
          </a:endParaRPr>
        </a:p>
      </dgm:t>
    </dgm:pt>
    <dgm:pt modelId="{FCE03E8B-81FA-44CE-9ACA-19BA87342B57}" type="parTrans" cxnId="{79FE2B70-2D91-400B-A04D-0294D3D028AE}">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14B56872-8F6A-4279-9112-EFC1D3432B89}" type="sibTrans" cxnId="{79FE2B70-2D91-400B-A04D-0294D3D028AE}">
      <dgm:prSet/>
      <dgm:spPr/>
      <dgm:t>
        <a:bodyPr/>
        <a:lstStyle/>
        <a:p>
          <a:endParaRPr lang="en-US"/>
        </a:p>
      </dgm:t>
    </dgm:pt>
    <dgm:pt modelId="{C6807AB0-BF26-4E92-B2CF-6BECB181ACEF}" type="pres">
      <dgm:prSet presAssocID="{FF55A01B-C619-4F8E-92D7-1BE847F5E50F}" presName="hierChild1" presStyleCnt="0">
        <dgm:presLayoutVars>
          <dgm:orgChart val="1"/>
          <dgm:chPref val="1"/>
          <dgm:dir/>
          <dgm:animOne val="branch"/>
          <dgm:animLvl val="lvl"/>
          <dgm:resizeHandles/>
        </dgm:presLayoutVars>
      </dgm:prSet>
      <dgm:spPr/>
      <dgm:t>
        <a:bodyPr/>
        <a:lstStyle/>
        <a:p>
          <a:endParaRPr lang="en-US"/>
        </a:p>
      </dgm:t>
    </dgm:pt>
    <dgm:pt modelId="{16CC3031-7279-4730-981B-5FC5FCD5F3BE}" type="pres">
      <dgm:prSet presAssocID="{50329CAF-159D-4148-B403-1731B6C62E04}" presName="hierRoot1" presStyleCnt="0">
        <dgm:presLayoutVars>
          <dgm:hierBranch val="init"/>
        </dgm:presLayoutVars>
      </dgm:prSet>
      <dgm:spPr/>
    </dgm:pt>
    <dgm:pt modelId="{06705E47-0D74-419F-BE50-ADEF848F8038}" type="pres">
      <dgm:prSet presAssocID="{50329CAF-159D-4148-B403-1731B6C62E04}" presName="rootComposite1" presStyleCnt="0"/>
      <dgm:spPr/>
    </dgm:pt>
    <dgm:pt modelId="{742B4E96-8CAE-4EEF-8299-E45178306DA4}" type="pres">
      <dgm:prSet presAssocID="{50329CAF-159D-4148-B403-1731B6C62E04}" presName="rootText1" presStyleLbl="node0" presStyleIdx="0" presStyleCnt="1" custScaleX="129800" custScaleY="150050">
        <dgm:presLayoutVars>
          <dgm:chPref val="3"/>
        </dgm:presLayoutVars>
      </dgm:prSet>
      <dgm:spPr/>
      <dgm:t>
        <a:bodyPr/>
        <a:lstStyle/>
        <a:p>
          <a:endParaRPr lang="en-US"/>
        </a:p>
      </dgm:t>
    </dgm:pt>
    <dgm:pt modelId="{5F9CC0BC-65B6-4967-8BF7-C1CDE7BA4F78}" type="pres">
      <dgm:prSet presAssocID="{50329CAF-159D-4148-B403-1731B6C62E04}" presName="rootConnector1" presStyleLbl="node1" presStyleIdx="0" presStyleCnt="0"/>
      <dgm:spPr/>
      <dgm:t>
        <a:bodyPr/>
        <a:lstStyle/>
        <a:p>
          <a:endParaRPr lang="en-US"/>
        </a:p>
      </dgm:t>
    </dgm:pt>
    <dgm:pt modelId="{30D8C75C-2559-44FD-8309-61280B75336D}" type="pres">
      <dgm:prSet presAssocID="{50329CAF-159D-4148-B403-1731B6C62E04}" presName="hierChild2" presStyleCnt="0"/>
      <dgm:spPr/>
    </dgm:pt>
    <dgm:pt modelId="{B45AD9B4-B367-4A0F-AF12-0297CF02EED9}" type="pres">
      <dgm:prSet presAssocID="{92EEA832-C4A0-4B81-8574-62FCC8E412B7}" presName="Name37" presStyleLbl="parChTrans1D2" presStyleIdx="0" presStyleCnt="5"/>
      <dgm:spPr/>
      <dgm:t>
        <a:bodyPr/>
        <a:lstStyle/>
        <a:p>
          <a:endParaRPr lang="en-US"/>
        </a:p>
      </dgm:t>
    </dgm:pt>
    <dgm:pt modelId="{06167EF0-3617-40A8-A234-A2E9EAD04741}" type="pres">
      <dgm:prSet presAssocID="{62E507EC-B446-4950-9350-98731FBD76F8}" presName="hierRoot2" presStyleCnt="0">
        <dgm:presLayoutVars>
          <dgm:hierBranch val="init"/>
        </dgm:presLayoutVars>
      </dgm:prSet>
      <dgm:spPr/>
    </dgm:pt>
    <dgm:pt modelId="{34DC76EA-7B4D-43DA-9C08-B129FD36F69A}" type="pres">
      <dgm:prSet presAssocID="{62E507EC-B446-4950-9350-98731FBD76F8}" presName="rootComposite" presStyleCnt="0"/>
      <dgm:spPr/>
    </dgm:pt>
    <dgm:pt modelId="{28900B7D-4128-4831-AD52-0BD77800C77C}" type="pres">
      <dgm:prSet presAssocID="{62E507EC-B446-4950-9350-98731FBD76F8}" presName="rootText" presStyleLbl="node2" presStyleIdx="0" presStyleCnt="5">
        <dgm:presLayoutVars>
          <dgm:chPref val="3"/>
        </dgm:presLayoutVars>
      </dgm:prSet>
      <dgm:spPr/>
      <dgm:t>
        <a:bodyPr/>
        <a:lstStyle/>
        <a:p>
          <a:endParaRPr lang="en-US"/>
        </a:p>
      </dgm:t>
    </dgm:pt>
    <dgm:pt modelId="{436683D6-598B-4FEA-A749-5F8D981BF873}" type="pres">
      <dgm:prSet presAssocID="{62E507EC-B446-4950-9350-98731FBD76F8}" presName="rootConnector" presStyleLbl="node2" presStyleIdx="0" presStyleCnt="5"/>
      <dgm:spPr/>
      <dgm:t>
        <a:bodyPr/>
        <a:lstStyle/>
        <a:p>
          <a:endParaRPr lang="en-US"/>
        </a:p>
      </dgm:t>
    </dgm:pt>
    <dgm:pt modelId="{4E7A58D1-C095-4E0D-B8D1-5E3EDAABBC0D}" type="pres">
      <dgm:prSet presAssocID="{62E507EC-B446-4950-9350-98731FBD76F8}" presName="hierChild4" presStyleCnt="0"/>
      <dgm:spPr/>
    </dgm:pt>
    <dgm:pt modelId="{B35E7204-361A-4B54-90A2-B28722235276}" type="pres">
      <dgm:prSet presAssocID="{62E507EC-B446-4950-9350-98731FBD76F8}" presName="hierChild5" presStyleCnt="0"/>
      <dgm:spPr/>
    </dgm:pt>
    <dgm:pt modelId="{EFE303C8-E463-4D15-8B18-11200845B079}" type="pres">
      <dgm:prSet presAssocID="{AEA1E5FF-C4DE-467C-91A0-A0AE3D899474}" presName="Name37" presStyleLbl="parChTrans1D2" presStyleIdx="1" presStyleCnt="5"/>
      <dgm:spPr/>
      <dgm:t>
        <a:bodyPr/>
        <a:lstStyle/>
        <a:p>
          <a:endParaRPr lang="en-US"/>
        </a:p>
      </dgm:t>
    </dgm:pt>
    <dgm:pt modelId="{1E3F94F0-4EAD-4B5E-ABAB-8963FB0E29BE}" type="pres">
      <dgm:prSet presAssocID="{33BDC78B-EF90-4E6A-8EFB-A83BB0AF2029}" presName="hierRoot2" presStyleCnt="0">
        <dgm:presLayoutVars>
          <dgm:hierBranch val="init"/>
        </dgm:presLayoutVars>
      </dgm:prSet>
      <dgm:spPr/>
    </dgm:pt>
    <dgm:pt modelId="{643B1E97-642E-4372-9350-48BA65366428}" type="pres">
      <dgm:prSet presAssocID="{33BDC78B-EF90-4E6A-8EFB-A83BB0AF2029}" presName="rootComposite" presStyleCnt="0"/>
      <dgm:spPr/>
    </dgm:pt>
    <dgm:pt modelId="{B19AEB91-4238-484B-8CCA-72162E1A01CB}" type="pres">
      <dgm:prSet presAssocID="{33BDC78B-EF90-4E6A-8EFB-A83BB0AF2029}" presName="rootText" presStyleLbl="node2" presStyleIdx="1" presStyleCnt="5">
        <dgm:presLayoutVars>
          <dgm:chPref val="3"/>
        </dgm:presLayoutVars>
      </dgm:prSet>
      <dgm:spPr/>
      <dgm:t>
        <a:bodyPr/>
        <a:lstStyle/>
        <a:p>
          <a:endParaRPr lang="en-US"/>
        </a:p>
      </dgm:t>
    </dgm:pt>
    <dgm:pt modelId="{9FB0A256-CCBB-4CE1-9B90-390E70621BD8}" type="pres">
      <dgm:prSet presAssocID="{33BDC78B-EF90-4E6A-8EFB-A83BB0AF2029}" presName="rootConnector" presStyleLbl="node2" presStyleIdx="1" presStyleCnt="5"/>
      <dgm:spPr/>
      <dgm:t>
        <a:bodyPr/>
        <a:lstStyle/>
        <a:p>
          <a:endParaRPr lang="en-US"/>
        </a:p>
      </dgm:t>
    </dgm:pt>
    <dgm:pt modelId="{3C4D470A-AB58-4C59-8FF9-19BB43D130EE}" type="pres">
      <dgm:prSet presAssocID="{33BDC78B-EF90-4E6A-8EFB-A83BB0AF2029}" presName="hierChild4" presStyleCnt="0"/>
      <dgm:spPr/>
    </dgm:pt>
    <dgm:pt modelId="{A8566F3D-9077-4673-A2F5-D82B1CF189D6}" type="pres">
      <dgm:prSet presAssocID="{33BDC78B-EF90-4E6A-8EFB-A83BB0AF2029}" presName="hierChild5" presStyleCnt="0"/>
      <dgm:spPr/>
    </dgm:pt>
    <dgm:pt modelId="{C7C72AB3-3C27-4C3A-8D97-53950F92BA05}" type="pres">
      <dgm:prSet presAssocID="{1ED3C943-85E1-4B87-9AD4-A33FC10DAB17}" presName="Name37" presStyleLbl="parChTrans1D2" presStyleIdx="2" presStyleCnt="5"/>
      <dgm:spPr/>
      <dgm:t>
        <a:bodyPr/>
        <a:lstStyle/>
        <a:p>
          <a:endParaRPr lang="en-US"/>
        </a:p>
      </dgm:t>
    </dgm:pt>
    <dgm:pt modelId="{B142B4A4-9F3A-408B-A772-1EBE151816D1}" type="pres">
      <dgm:prSet presAssocID="{06E55608-9C08-4E73-B522-672BB321A15F}" presName="hierRoot2" presStyleCnt="0">
        <dgm:presLayoutVars>
          <dgm:hierBranch val="init"/>
        </dgm:presLayoutVars>
      </dgm:prSet>
      <dgm:spPr/>
    </dgm:pt>
    <dgm:pt modelId="{03E6E77B-7C68-40C2-BAE2-5693BC9A3CEA}" type="pres">
      <dgm:prSet presAssocID="{06E55608-9C08-4E73-B522-672BB321A15F}" presName="rootComposite" presStyleCnt="0"/>
      <dgm:spPr/>
    </dgm:pt>
    <dgm:pt modelId="{D0CEC4F7-8C81-4B9F-ABE2-7FE824E154FC}" type="pres">
      <dgm:prSet presAssocID="{06E55608-9C08-4E73-B522-672BB321A15F}" presName="rootText" presStyleLbl="node2" presStyleIdx="2" presStyleCnt="5">
        <dgm:presLayoutVars>
          <dgm:chPref val="3"/>
        </dgm:presLayoutVars>
      </dgm:prSet>
      <dgm:spPr/>
      <dgm:t>
        <a:bodyPr/>
        <a:lstStyle/>
        <a:p>
          <a:endParaRPr lang="en-US"/>
        </a:p>
      </dgm:t>
    </dgm:pt>
    <dgm:pt modelId="{496AD141-747C-4671-BDCA-9CB0726FE84C}" type="pres">
      <dgm:prSet presAssocID="{06E55608-9C08-4E73-B522-672BB321A15F}" presName="rootConnector" presStyleLbl="node2" presStyleIdx="2" presStyleCnt="5"/>
      <dgm:spPr/>
      <dgm:t>
        <a:bodyPr/>
        <a:lstStyle/>
        <a:p>
          <a:endParaRPr lang="en-US"/>
        </a:p>
      </dgm:t>
    </dgm:pt>
    <dgm:pt modelId="{3A8ABF2A-9D23-4FDB-87EB-CBB54679EFFC}" type="pres">
      <dgm:prSet presAssocID="{06E55608-9C08-4E73-B522-672BB321A15F}" presName="hierChild4" presStyleCnt="0"/>
      <dgm:spPr/>
    </dgm:pt>
    <dgm:pt modelId="{9899F048-3EDA-4E75-B583-B954B9E9F0AD}" type="pres">
      <dgm:prSet presAssocID="{06E55608-9C08-4E73-B522-672BB321A15F}" presName="hierChild5" presStyleCnt="0"/>
      <dgm:spPr/>
    </dgm:pt>
    <dgm:pt modelId="{0C2B952C-3E56-4FF0-A53E-8CA1B58D293E}" type="pres">
      <dgm:prSet presAssocID="{0D867427-9810-4C6F-8814-8A777F1716AD}" presName="Name37" presStyleLbl="parChTrans1D2" presStyleIdx="3" presStyleCnt="5"/>
      <dgm:spPr/>
      <dgm:t>
        <a:bodyPr/>
        <a:lstStyle/>
        <a:p>
          <a:endParaRPr lang="en-US"/>
        </a:p>
      </dgm:t>
    </dgm:pt>
    <dgm:pt modelId="{B8D9982A-7A51-42FE-8070-667BCD0AC7F0}" type="pres">
      <dgm:prSet presAssocID="{AFA28E61-BD94-431C-B7D9-28117AB7A8FA}" presName="hierRoot2" presStyleCnt="0">
        <dgm:presLayoutVars>
          <dgm:hierBranch val="init"/>
        </dgm:presLayoutVars>
      </dgm:prSet>
      <dgm:spPr/>
    </dgm:pt>
    <dgm:pt modelId="{AEE60363-3A24-4F6A-9E0D-F02ABBF61D57}" type="pres">
      <dgm:prSet presAssocID="{AFA28E61-BD94-431C-B7D9-28117AB7A8FA}" presName="rootComposite" presStyleCnt="0"/>
      <dgm:spPr/>
    </dgm:pt>
    <dgm:pt modelId="{66D9A62F-5DD4-4B73-8BD1-739EB0E15FEF}" type="pres">
      <dgm:prSet presAssocID="{AFA28E61-BD94-431C-B7D9-28117AB7A8FA}" presName="rootText" presStyleLbl="node2" presStyleIdx="3" presStyleCnt="5">
        <dgm:presLayoutVars>
          <dgm:chPref val="3"/>
        </dgm:presLayoutVars>
      </dgm:prSet>
      <dgm:spPr/>
      <dgm:t>
        <a:bodyPr/>
        <a:lstStyle/>
        <a:p>
          <a:endParaRPr lang="en-US"/>
        </a:p>
      </dgm:t>
    </dgm:pt>
    <dgm:pt modelId="{72E9223C-CDA2-4850-BBAF-7815C3155F91}" type="pres">
      <dgm:prSet presAssocID="{AFA28E61-BD94-431C-B7D9-28117AB7A8FA}" presName="rootConnector" presStyleLbl="node2" presStyleIdx="3" presStyleCnt="5"/>
      <dgm:spPr/>
      <dgm:t>
        <a:bodyPr/>
        <a:lstStyle/>
        <a:p>
          <a:endParaRPr lang="en-US"/>
        </a:p>
      </dgm:t>
    </dgm:pt>
    <dgm:pt modelId="{CBB5B2C9-FC3E-446C-9FE4-1D7CAA2394B1}" type="pres">
      <dgm:prSet presAssocID="{AFA28E61-BD94-431C-B7D9-28117AB7A8FA}" presName="hierChild4" presStyleCnt="0"/>
      <dgm:spPr/>
    </dgm:pt>
    <dgm:pt modelId="{E10332CD-B157-43EB-B72F-529BC7098785}" type="pres">
      <dgm:prSet presAssocID="{AFA28E61-BD94-431C-B7D9-28117AB7A8FA}" presName="hierChild5" presStyleCnt="0"/>
      <dgm:spPr/>
    </dgm:pt>
    <dgm:pt modelId="{A7FF6AAB-C652-4C6C-8DCF-273CEF28A95E}" type="pres">
      <dgm:prSet presAssocID="{FCE03E8B-81FA-44CE-9ACA-19BA87342B57}" presName="Name37" presStyleLbl="parChTrans1D2" presStyleIdx="4" presStyleCnt="5"/>
      <dgm:spPr/>
      <dgm:t>
        <a:bodyPr/>
        <a:lstStyle/>
        <a:p>
          <a:endParaRPr lang="en-US"/>
        </a:p>
      </dgm:t>
    </dgm:pt>
    <dgm:pt modelId="{F6BAC2C7-79E1-4C00-A369-E3EE22BAE3D7}" type="pres">
      <dgm:prSet presAssocID="{EA71866D-619B-4D2C-BDC6-A1A5814F999F}" presName="hierRoot2" presStyleCnt="0">
        <dgm:presLayoutVars>
          <dgm:hierBranch val="init"/>
        </dgm:presLayoutVars>
      </dgm:prSet>
      <dgm:spPr/>
    </dgm:pt>
    <dgm:pt modelId="{3DD283EF-4AC4-4FD7-BCF0-EFB824223AF9}" type="pres">
      <dgm:prSet presAssocID="{EA71866D-619B-4D2C-BDC6-A1A5814F999F}" presName="rootComposite" presStyleCnt="0"/>
      <dgm:spPr/>
    </dgm:pt>
    <dgm:pt modelId="{3021BB91-C56B-41EE-B268-E8AD4B42FE9D}" type="pres">
      <dgm:prSet presAssocID="{EA71866D-619B-4D2C-BDC6-A1A5814F999F}" presName="rootText" presStyleLbl="node2" presStyleIdx="4" presStyleCnt="5">
        <dgm:presLayoutVars>
          <dgm:chPref val="3"/>
        </dgm:presLayoutVars>
      </dgm:prSet>
      <dgm:spPr/>
      <dgm:t>
        <a:bodyPr/>
        <a:lstStyle/>
        <a:p>
          <a:endParaRPr lang="en-US"/>
        </a:p>
      </dgm:t>
    </dgm:pt>
    <dgm:pt modelId="{217A3B6F-9D3D-40AF-87F6-D4BF9F657738}" type="pres">
      <dgm:prSet presAssocID="{EA71866D-619B-4D2C-BDC6-A1A5814F999F}" presName="rootConnector" presStyleLbl="node2" presStyleIdx="4" presStyleCnt="5"/>
      <dgm:spPr/>
      <dgm:t>
        <a:bodyPr/>
        <a:lstStyle/>
        <a:p>
          <a:endParaRPr lang="en-US"/>
        </a:p>
      </dgm:t>
    </dgm:pt>
    <dgm:pt modelId="{30DB1C91-E1E2-4023-9417-4E849163EA65}" type="pres">
      <dgm:prSet presAssocID="{EA71866D-619B-4D2C-BDC6-A1A5814F999F}" presName="hierChild4" presStyleCnt="0"/>
      <dgm:spPr/>
    </dgm:pt>
    <dgm:pt modelId="{3D5878FD-E073-456B-9765-F97CA23D8F36}" type="pres">
      <dgm:prSet presAssocID="{EA71866D-619B-4D2C-BDC6-A1A5814F999F}" presName="hierChild5" presStyleCnt="0"/>
      <dgm:spPr/>
    </dgm:pt>
    <dgm:pt modelId="{4831CE3E-BF7B-42B0-BE8E-DD7FD2F309BB}" type="pres">
      <dgm:prSet presAssocID="{50329CAF-159D-4148-B403-1731B6C62E04}" presName="hierChild3" presStyleCnt="0"/>
      <dgm:spPr/>
    </dgm:pt>
  </dgm:ptLst>
  <dgm:cxnLst>
    <dgm:cxn modelId="{B9123BB2-4EA3-49C9-A41C-EDD450A67745}" type="presOf" srcId="{50329CAF-159D-4148-B403-1731B6C62E04}" destId="{5F9CC0BC-65B6-4967-8BF7-C1CDE7BA4F78}" srcOrd="1" destOrd="0" presId="urn:microsoft.com/office/officeart/2005/8/layout/orgChart1"/>
    <dgm:cxn modelId="{65AD230C-755F-4B02-9A48-D38B89C9899E}" type="presOf" srcId="{33BDC78B-EF90-4E6A-8EFB-A83BB0AF2029}" destId="{B19AEB91-4238-484B-8CCA-72162E1A01CB}" srcOrd="0" destOrd="0" presId="urn:microsoft.com/office/officeart/2005/8/layout/orgChart1"/>
    <dgm:cxn modelId="{79FE2B70-2D91-400B-A04D-0294D3D028AE}" srcId="{50329CAF-159D-4148-B403-1731B6C62E04}" destId="{EA71866D-619B-4D2C-BDC6-A1A5814F999F}" srcOrd="4" destOrd="0" parTransId="{FCE03E8B-81FA-44CE-9ACA-19BA87342B57}" sibTransId="{14B56872-8F6A-4279-9112-EFC1D3432B89}"/>
    <dgm:cxn modelId="{EE985D4C-99EF-41F2-BC9B-A2F91790FAD1}" type="presOf" srcId="{06E55608-9C08-4E73-B522-672BB321A15F}" destId="{496AD141-747C-4671-BDCA-9CB0726FE84C}" srcOrd="1" destOrd="0" presId="urn:microsoft.com/office/officeart/2005/8/layout/orgChart1"/>
    <dgm:cxn modelId="{10A6564D-DE0D-4470-961F-46FEE28276D1}" type="presOf" srcId="{AFA28E61-BD94-431C-B7D9-28117AB7A8FA}" destId="{66D9A62F-5DD4-4B73-8BD1-739EB0E15FEF}" srcOrd="0" destOrd="0" presId="urn:microsoft.com/office/officeart/2005/8/layout/orgChart1"/>
    <dgm:cxn modelId="{986C4B0A-FBB0-4E31-A434-09AB9EB6D965}" type="presOf" srcId="{EA71866D-619B-4D2C-BDC6-A1A5814F999F}" destId="{217A3B6F-9D3D-40AF-87F6-D4BF9F657738}" srcOrd="1" destOrd="0" presId="urn:microsoft.com/office/officeart/2005/8/layout/orgChart1"/>
    <dgm:cxn modelId="{68CB649F-C759-46EF-9467-8492458EF29A}" type="presOf" srcId="{06E55608-9C08-4E73-B522-672BB321A15F}" destId="{D0CEC4F7-8C81-4B9F-ABE2-7FE824E154FC}" srcOrd="0" destOrd="0" presId="urn:microsoft.com/office/officeart/2005/8/layout/orgChart1"/>
    <dgm:cxn modelId="{2EE74BFE-488C-4E91-8432-9A2AF3E83E85}" srcId="{FF55A01B-C619-4F8E-92D7-1BE847F5E50F}" destId="{50329CAF-159D-4148-B403-1731B6C62E04}" srcOrd="0" destOrd="0" parTransId="{F11ADFB6-7ADA-45C9-A1EA-26077615AD43}" sibTransId="{961C6456-EA14-4569-A3E9-72E7585CAA66}"/>
    <dgm:cxn modelId="{248500ED-870B-4804-85E9-54651FF29A5F}" type="presOf" srcId="{EA71866D-619B-4D2C-BDC6-A1A5814F999F}" destId="{3021BB91-C56B-41EE-B268-E8AD4B42FE9D}" srcOrd="0" destOrd="0" presId="urn:microsoft.com/office/officeart/2005/8/layout/orgChart1"/>
    <dgm:cxn modelId="{F7C7519A-E3D8-4DAA-B94C-2F6D4F6B6C63}" type="presOf" srcId="{92EEA832-C4A0-4B81-8574-62FCC8E412B7}" destId="{B45AD9B4-B367-4A0F-AF12-0297CF02EED9}" srcOrd="0" destOrd="0" presId="urn:microsoft.com/office/officeart/2005/8/layout/orgChart1"/>
    <dgm:cxn modelId="{AAC9132A-2EBE-412D-B06C-30FB86A806E0}" type="presOf" srcId="{1ED3C943-85E1-4B87-9AD4-A33FC10DAB17}" destId="{C7C72AB3-3C27-4C3A-8D97-53950F92BA05}" srcOrd="0" destOrd="0" presId="urn:microsoft.com/office/officeart/2005/8/layout/orgChart1"/>
    <dgm:cxn modelId="{0CCBC6E2-35BC-47C9-BD84-DD9342454D5C}" type="presOf" srcId="{AFA28E61-BD94-431C-B7D9-28117AB7A8FA}" destId="{72E9223C-CDA2-4850-BBAF-7815C3155F91}" srcOrd="1" destOrd="0" presId="urn:microsoft.com/office/officeart/2005/8/layout/orgChart1"/>
    <dgm:cxn modelId="{A29EE081-7EF9-45FE-A89D-D999327EB5B8}" type="presOf" srcId="{FCE03E8B-81FA-44CE-9ACA-19BA87342B57}" destId="{A7FF6AAB-C652-4C6C-8DCF-273CEF28A95E}" srcOrd="0" destOrd="0" presId="urn:microsoft.com/office/officeart/2005/8/layout/orgChart1"/>
    <dgm:cxn modelId="{843F1795-F095-4E9E-BDEC-8EBA193B69A1}" srcId="{50329CAF-159D-4148-B403-1731B6C62E04}" destId="{62E507EC-B446-4950-9350-98731FBD76F8}" srcOrd="0" destOrd="0" parTransId="{92EEA832-C4A0-4B81-8574-62FCC8E412B7}" sibTransId="{02D61D8C-EC46-425D-893A-974E94CC46DB}"/>
    <dgm:cxn modelId="{ABA732B9-E411-443C-BD7C-061ED1F0980F}" type="presOf" srcId="{62E507EC-B446-4950-9350-98731FBD76F8}" destId="{28900B7D-4128-4831-AD52-0BD77800C77C}" srcOrd="0" destOrd="0" presId="urn:microsoft.com/office/officeart/2005/8/layout/orgChart1"/>
    <dgm:cxn modelId="{BB12EE00-9656-4EDA-A348-0386A3A84BFC}" type="presOf" srcId="{62E507EC-B446-4950-9350-98731FBD76F8}" destId="{436683D6-598B-4FEA-A749-5F8D981BF873}" srcOrd="1" destOrd="0" presId="urn:microsoft.com/office/officeart/2005/8/layout/orgChart1"/>
    <dgm:cxn modelId="{60033666-F2B2-4A6E-8858-03CB0BDB5A0F}" type="presOf" srcId="{AEA1E5FF-C4DE-467C-91A0-A0AE3D899474}" destId="{EFE303C8-E463-4D15-8B18-11200845B079}" srcOrd="0" destOrd="0" presId="urn:microsoft.com/office/officeart/2005/8/layout/orgChart1"/>
    <dgm:cxn modelId="{B260F4B2-03CF-4B06-AF05-CF99BAFDFB2F}" type="presOf" srcId="{33BDC78B-EF90-4E6A-8EFB-A83BB0AF2029}" destId="{9FB0A256-CCBB-4CE1-9B90-390E70621BD8}" srcOrd="1" destOrd="0" presId="urn:microsoft.com/office/officeart/2005/8/layout/orgChart1"/>
    <dgm:cxn modelId="{3B360982-7850-49D1-A407-5CF997CC4B28}" type="presOf" srcId="{50329CAF-159D-4148-B403-1731B6C62E04}" destId="{742B4E96-8CAE-4EEF-8299-E45178306DA4}" srcOrd="0" destOrd="0" presId="urn:microsoft.com/office/officeart/2005/8/layout/orgChart1"/>
    <dgm:cxn modelId="{11420EBB-C446-40C4-B06E-18C0044BCBA2}" srcId="{50329CAF-159D-4148-B403-1731B6C62E04}" destId="{AFA28E61-BD94-431C-B7D9-28117AB7A8FA}" srcOrd="3" destOrd="0" parTransId="{0D867427-9810-4C6F-8814-8A777F1716AD}" sibTransId="{57D6CCC6-8D9B-40FA-9FD8-56CCCD26AB03}"/>
    <dgm:cxn modelId="{D45ED107-DE54-4EF0-B178-B3FE480B41D3}" srcId="{50329CAF-159D-4148-B403-1731B6C62E04}" destId="{06E55608-9C08-4E73-B522-672BB321A15F}" srcOrd="2" destOrd="0" parTransId="{1ED3C943-85E1-4B87-9AD4-A33FC10DAB17}" sibTransId="{3A1A7528-9F42-4C9A-AD0B-5E081A6038EE}"/>
    <dgm:cxn modelId="{C0B1C3B0-C0C4-48D5-AAC6-B17F0791832A}" srcId="{50329CAF-159D-4148-B403-1731B6C62E04}" destId="{33BDC78B-EF90-4E6A-8EFB-A83BB0AF2029}" srcOrd="1" destOrd="0" parTransId="{AEA1E5FF-C4DE-467C-91A0-A0AE3D899474}" sibTransId="{39905C7F-02D0-4A05-A5E8-A9EE52C3366F}"/>
    <dgm:cxn modelId="{DBFED7DC-06AC-4DD6-BF2C-622D0D6D870D}" type="presOf" srcId="{0D867427-9810-4C6F-8814-8A777F1716AD}" destId="{0C2B952C-3E56-4FF0-A53E-8CA1B58D293E}" srcOrd="0" destOrd="0" presId="urn:microsoft.com/office/officeart/2005/8/layout/orgChart1"/>
    <dgm:cxn modelId="{1889B61A-31CC-480F-882B-26B9DF1108B8}" type="presOf" srcId="{FF55A01B-C619-4F8E-92D7-1BE847F5E50F}" destId="{C6807AB0-BF26-4E92-B2CF-6BECB181ACEF}" srcOrd="0" destOrd="0" presId="urn:microsoft.com/office/officeart/2005/8/layout/orgChart1"/>
    <dgm:cxn modelId="{C61CC65D-A72E-40E1-B3E2-548407FA2585}" type="presParOf" srcId="{C6807AB0-BF26-4E92-B2CF-6BECB181ACEF}" destId="{16CC3031-7279-4730-981B-5FC5FCD5F3BE}" srcOrd="0" destOrd="0" presId="urn:microsoft.com/office/officeart/2005/8/layout/orgChart1"/>
    <dgm:cxn modelId="{AAD72001-E022-4726-9722-362AA7288B18}" type="presParOf" srcId="{16CC3031-7279-4730-981B-5FC5FCD5F3BE}" destId="{06705E47-0D74-419F-BE50-ADEF848F8038}" srcOrd="0" destOrd="0" presId="urn:microsoft.com/office/officeart/2005/8/layout/orgChart1"/>
    <dgm:cxn modelId="{5237D044-DFA9-4628-A81C-BFFF932B0440}" type="presParOf" srcId="{06705E47-0D74-419F-BE50-ADEF848F8038}" destId="{742B4E96-8CAE-4EEF-8299-E45178306DA4}" srcOrd="0" destOrd="0" presId="urn:microsoft.com/office/officeart/2005/8/layout/orgChart1"/>
    <dgm:cxn modelId="{83EB1E74-8ACA-4C40-A40A-558172EE87B7}" type="presParOf" srcId="{06705E47-0D74-419F-BE50-ADEF848F8038}" destId="{5F9CC0BC-65B6-4967-8BF7-C1CDE7BA4F78}" srcOrd="1" destOrd="0" presId="urn:microsoft.com/office/officeart/2005/8/layout/orgChart1"/>
    <dgm:cxn modelId="{247FDFC3-0154-448C-88B2-C091D3681A7A}" type="presParOf" srcId="{16CC3031-7279-4730-981B-5FC5FCD5F3BE}" destId="{30D8C75C-2559-44FD-8309-61280B75336D}" srcOrd="1" destOrd="0" presId="urn:microsoft.com/office/officeart/2005/8/layout/orgChart1"/>
    <dgm:cxn modelId="{74B1A717-B588-4D5C-8EB4-AF68BF0F8F72}" type="presParOf" srcId="{30D8C75C-2559-44FD-8309-61280B75336D}" destId="{B45AD9B4-B367-4A0F-AF12-0297CF02EED9}" srcOrd="0" destOrd="0" presId="urn:microsoft.com/office/officeart/2005/8/layout/orgChart1"/>
    <dgm:cxn modelId="{397F7759-86A3-49B3-B139-4D493558EA62}" type="presParOf" srcId="{30D8C75C-2559-44FD-8309-61280B75336D}" destId="{06167EF0-3617-40A8-A234-A2E9EAD04741}" srcOrd="1" destOrd="0" presId="urn:microsoft.com/office/officeart/2005/8/layout/orgChart1"/>
    <dgm:cxn modelId="{2359FE75-66C2-42E8-B7BD-5309C3D6E00E}" type="presParOf" srcId="{06167EF0-3617-40A8-A234-A2E9EAD04741}" destId="{34DC76EA-7B4D-43DA-9C08-B129FD36F69A}" srcOrd="0" destOrd="0" presId="urn:microsoft.com/office/officeart/2005/8/layout/orgChart1"/>
    <dgm:cxn modelId="{2CA4494E-F865-42C8-914F-6B63F5E95C04}" type="presParOf" srcId="{34DC76EA-7B4D-43DA-9C08-B129FD36F69A}" destId="{28900B7D-4128-4831-AD52-0BD77800C77C}" srcOrd="0" destOrd="0" presId="urn:microsoft.com/office/officeart/2005/8/layout/orgChart1"/>
    <dgm:cxn modelId="{02012A49-2B65-4C92-B392-695C4F7CAD54}" type="presParOf" srcId="{34DC76EA-7B4D-43DA-9C08-B129FD36F69A}" destId="{436683D6-598B-4FEA-A749-5F8D981BF873}" srcOrd="1" destOrd="0" presId="urn:microsoft.com/office/officeart/2005/8/layout/orgChart1"/>
    <dgm:cxn modelId="{986D91C1-FFD9-420B-8BE6-1152AA238AF8}" type="presParOf" srcId="{06167EF0-3617-40A8-A234-A2E9EAD04741}" destId="{4E7A58D1-C095-4E0D-B8D1-5E3EDAABBC0D}" srcOrd="1" destOrd="0" presId="urn:microsoft.com/office/officeart/2005/8/layout/orgChart1"/>
    <dgm:cxn modelId="{93FDCB31-BE51-4617-A045-79A36ADF8EF4}" type="presParOf" srcId="{06167EF0-3617-40A8-A234-A2E9EAD04741}" destId="{B35E7204-361A-4B54-90A2-B28722235276}" srcOrd="2" destOrd="0" presId="urn:microsoft.com/office/officeart/2005/8/layout/orgChart1"/>
    <dgm:cxn modelId="{9CEF8B1A-06B3-4143-A19B-692364A1A37F}" type="presParOf" srcId="{30D8C75C-2559-44FD-8309-61280B75336D}" destId="{EFE303C8-E463-4D15-8B18-11200845B079}" srcOrd="2" destOrd="0" presId="urn:microsoft.com/office/officeart/2005/8/layout/orgChart1"/>
    <dgm:cxn modelId="{C9CC1C48-FAEC-4E79-8ABE-D15E6DD1D33C}" type="presParOf" srcId="{30D8C75C-2559-44FD-8309-61280B75336D}" destId="{1E3F94F0-4EAD-4B5E-ABAB-8963FB0E29BE}" srcOrd="3" destOrd="0" presId="urn:microsoft.com/office/officeart/2005/8/layout/orgChart1"/>
    <dgm:cxn modelId="{DE6BA4DF-DAE9-4DB9-98EA-B55ECCEFB754}" type="presParOf" srcId="{1E3F94F0-4EAD-4B5E-ABAB-8963FB0E29BE}" destId="{643B1E97-642E-4372-9350-48BA65366428}" srcOrd="0" destOrd="0" presId="urn:microsoft.com/office/officeart/2005/8/layout/orgChart1"/>
    <dgm:cxn modelId="{28F27720-D057-47AE-A6E5-4B7FBE8C2B9B}" type="presParOf" srcId="{643B1E97-642E-4372-9350-48BA65366428}" destId="{B19AEB91-4238-484B-8CCA-72162E1A01CB}" srcOrd="0" destOrd="0" presId="urn:microsoft.com/office/officeart/2005/8/layout/orgChart1"/>
    <dgm:cxn modelId="{D237052D-E8E1-4869-A521-100FD5941A49}" type="presParOf" srcId="{643B1E97-642E-4372-9350-48BA65366428}" destId="{9FB0A256-CCBB-4CE1-9B90-390E70621BD8}" srcOrd="1" destOrd="0" presId="urn:microsoft.com/office/officeart/2005/8/layout/orgChart1"/>
    <dgm:cxn modelId="{564AE690-06BD-4BA4-8150-EC1BFC207012}" type="presParOf" srcId="{1E3F94F0-4EAD-4B5E-ABAB-8963FB0E29BE}" destId="{3C4D470A-AB58-4C59-8FF9-19BB43D130EE}" srcOrd="1" destOrd="0" presId="urn:microsoft.com/office/officeart/2005/8/layout/orgChart1"/>
    <dgm:cxn modelId="{CBEAE229-D478-490F-B7D3-816CE152BFB1}" type="presParOf" srcId="{1E3F94F0-4EAD-4B5E-ABAB-8963FB0E29BE}" destId="{A8566F3D-9077-4673-A2F5-D82B1CF189D6}" srcOrd="2" destOrd="0" presId="urn:microsoft.com/office/officeart/2005/8/layout/orgChart1"/>
    <dgm:cxn modelId="{00283D88-C0BC-45D9-AB6A-7B1FC7147DFD}" type="presParOf" srcId="{30D8C75C-2559-44FD-8309-61280B75336D}" destId="{C7C72AB3-3C27-4C3A-8D97-53950F92BA05}" srcOrd="4" destOrd="0" presId="urn:microsoft.com/office/officeart/2005/8/layout/orgChart1"/>
    <dgm:cxn modelId="{7D4C94D9-C8D9-417F-B674-6A2CE806EB59}" type="presParOf" srcId="{30D8C75C-2559-44FD-8309-61280B75336D}" destId="{B142B4A4-9F3A-408B-A772-1EBE151816D1}" srcOrd="5" destOrd="0" presId="urn:microsoft.com/office/officeart/2005/8/layout/orgChart1"/>
    <dgm:cxn modelId="{041C88E8-DB28-49C0-BAB9-92EF65F16760}" type="presParOf" srcId="{B142B4A4-9F3A-408B-A772-1EBE151816D1}" destId="{03E6E77B-7C68-40C2-BAE2-5693BC9A3CEA}" srcOrd="0" destOrd="0" presId="urn:microsoft.com/office/officeart/2005/8/layout/orgChart1"/>
    <dgm:cxn modelId="{E8B66716-AB00-49DC-B249-7F4596A2BE37}" type="presParOf" srcId="{03E6E77B-7C68-40C2-BAE2-5693BC9A3CEA}" destId="{D0CEC4F7-8C81-4B9F-ABE2-7FE824E154FC}" srcOrd="0" destOrd="0" presId="urn:microsoft.com/office/officeart/2005/8/layout/orgChart1"/>
    <dgm:cxn modelId="{99FC3040-CD8A-4FE8-9EAB-72B6A960637F}" type="presParOf" srcId="{03E6E77B-7C68-40C2-BAE2-5693BC9A3CEA}" destId="{496AD141-747C-4671-BDCA-9CB0726FE84C}" srcOrd="1" destOrd="0" presId="urn:microsoft.com/office/officeart/2005/8/layout/orgChart1"/>
    <dgm:cxn modelId="{CAC249C4-9F59-4A0E-81C7-726DB329304C}" type="presParOf" srcId="{B142B4A4-9F3A-408B-A772-1EBE151816D1}" destId="{3A8ABF2A-9D23-4FDB-87EB-CBB54679EFFC}" srcOrd="1" destOrd="0" presId="urn:microsoft.com/office/officeart/2005/8/layout/orgChart1"/>
    <dgm:cxn modelId="{0D089B7A-6EB1-47E2-94A0-A11CEDFDDE36}" type="presParOf" srcId="{B142B4A4-9F3A-408B-A772-1EBE151816D1}" destId="{9899F048-3EDA-4E75-B583-B954B9E9F0AD}" srcOrd="2" destOrd="0" presId="urn:microsoft.com/office/officeart/2005/8/layout/orgChart1"/>
    <dgm:cxn modelId="{89D50F76-1473-4A98-B5C9-A67255DD6B28}" type="presParOf" srcId="{30D8C75C-2559-44FD-8309-61280B75336D}" destId="{0C2B952C-3E56-4FF0-A53E-8CA1B58D293E}" srcOrd="6" destOrd="0" presId="urn:microsoft.com/office/officeart/2005/8/layout/orgChart1"/>
    <dgm:cxn modelId="{A789245A-2591-4375-82AE-B0C836520178}" type="presParOf" srcId="{30D8C75C-2559-44FD-8309-61280B75336D}" destId="{B8D9982A-7A51-42FE-8070-667BCD0AC7F0}" srcOrd="7" destOrd="0" presId="urn:microsoft.com/office/officeart/2005/8/layout/orgChart1"/>
    <dgm:cxn modelId="{EEBCD3A1-5568-4B4F-8057-59E7EFA437EB}" type="presParOf" srcId="{B8D9982A-7A51-42FE-8070-667BCD0AC7F0}" destId="{AEE60363-3A24-4F6A-9E0D-F02ABBF61D57}" srcOrd="0" destOrd="0" presId="urn:microsoft.com/office/officeart/2005/8/layout/orgChart1"/>
    <dgm:cxn modelId="{0E6E6D0B-F330-4784-B8E4-DF33C6A44C3B}" type="presParOf" srcId="{AEE60363-3A24-4F6A-9E0D-F02ABBF61D57}" destId="{66D9A62F-5DD4-4B73-8BD1-739EB0E15FEF}" srcOrd="0" destOrd="0" presId="urn:microsoft.com/office/officeart/2005/8/layout/orgChart1"/>
    <dgm:cxn modelId="{59BB5B40-0BA8-4F98-B7FE-A3A799FA5D06}" type="presParOf" srcId="{AEE60363-3A24-4F6A-9E0D-F02ABBF61D57}" destId="{72E9223C-CDA2-4850-BBAF-7815C3155F91}" srcOrd="1" destOrd="0" presId="urn:microsoft.com/office/officeart/2005/8/layout/orgChart1"/>
    <dgm:cxn modelId="{0F748971-DC87-4965-8948-B3CEBB92CC60}" type="presParOf" srcId="{B8D9982A-7A51-42FE-8070-667BCD0AC7F0}" destId="{CBB5B2C9-FC3E-446C-9FE4-1D7CAA2394B1}" srcOrd="1" destOrd="0" presId="urn:microsoft.com/office/officeart/2005/8/layout/orgChart1"/>
    <dgm:cxn modelId="{D6C02E14-A4BC-4DA7-997E-00A428E302EB}" type="presParOf" srcId="{B8D9982A-7A51-42FE-8070-667BCD0AC7F0}" destId="{E10332CD-B157-43EB-B72F-529BC7098785}" srcOrd="2" destOrd="0" presId="urn:microsoft.com/office/officeart/2005/8/layout/orgChart1"/>
    <dgm:cxn modelId="{C229DD3F-FCD9-4B6E-B132-76543A8061BB}" type="presParOf" srcId="{30D8C75C-2559-44FD-8309-61280B75336D}" destId="{A7FF6AAB-C652-4C6C-8DCF-273CEF28A95E}" srcOrd="8" destOrd="0" presId="urn:microsoft.com/office/officeart/2005/8/layout/orgChart1"/>
    <dgm:cxn modelId="{3845BE2C-8A38-4DC6-BB27-020DBBE01CA8}" type="presParOf" srcId="{30D8C75C-2559-44FD-8309-61280B75336D}" destId="{F6BAC2C7-79E1-4C00-A369-E3EE22BAE3D7}" srcOrd="9" destOrd="0" presId="urn:microsoft.com/office/officeart/2005/8/layout/orgChart1"/>
    <dgm:cxn modelId="{65DA9A3D-F138-4078-BB6E-AED2079526D9}" type="presParOf" srcId="{F6BAC2C7-79E1-4C00-A369-E3EE22BAE3D7}" destId="{3DD283EF-4AC4-4FD7-BCF0-EFB824223AF9}" srcOrd="0" destOrd="0" presId="urn:microsoft.com/office/officeart/2005/8/layout/orgChart1"/>
    <dgm:cxn modelId="{70D0DC7C-CAD4-4FBE-A2EF-20AB1A0539EF}" type="presParOf" srcId="{3DD283EF-4AC4-4FD7-BCF0-EFB824223AF9}" destId="{3021BB91-C56B-41EE-B268-E8AD4B42FE9D}" srcOrd="0" destOrd="0" presId="urn:microsoft.com/office/officeart/2005/8/layout/orgChart1"/>
    <dgm:cxn modelId="{55F29DE3-B0D0-4D7A-B496-7BD94563AA65}" type="presParOf" srcId="{3DD283EF-4AC4-4FD7-BCF0-EFB824223AF9}" destId="{217A3B6F-9D3D-40AF-87F6-D4BF9F657738}" srcOrd="1" destOrd="0" presId="urn:microsoft.com/office/officeart/2005/8/layout/orgChart1"/>
    <dgm:cxn modelId="{826BC712-9D33-4D04-AC5D-31B411FBF957}" type="presParOf" srcId="{F6BAC2C7-79E1-4C00-A369-E3EE22BAE3D7}" destId="{30DB1C91-E1E2-4023-9417-4E849163EA65}" srcOrd="1" destOrd="0" presId="urn:microsoft.com/office/officeart/2005/8/layout/orgChart1"/>
    <dgm:cxn modelId="{06CD8A5C-739A-459C-8CFF-E725979DCDC9}" type="presParOf" srcId="{F6BAC2C7-79E1-4C00-A369-E3EE22BAE3D7}" destId="{3D5878FD-E073-456B-9765-F97CA23D8F36}" srcOrd="2" destOrd="0" presId="urn:microsoft.com/office/officeart/2005/8/layout/orgChart1"/>
    <dgm:cxn modelId="{ED283808-DDF2-4428-958E-E5F42C477DF4}" type="presParOf" srcId="{16CC3031-7279-4730-981B-5FC5FCD5F3BE}" destId="{4831CE3E-BF7B-42B0-BE8E-DD7FD2F309B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F55A01B-C619-4F8E-92D7-1BE847F5E50F}"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US"/>
        </a:p>
      </dgm:t>
    </dgm:pt>
    <dgm:pt modelId="{62E507EC-B446-4950-9350-98731FBD76F8}">
      <dgm:prSet phldrT="[Text]" custT="1"/>
      <dgm:spPr/>
      <dgm:t>
        <a:bodyPr/>
        <a:lstStyle/>
        <a:p>
          <a:r>
            <a:rPr lang="vi-VN" sz="1800" b="1" i="0" dirty="0" smtClean="0">
              <a:solidFill>
                <a:schemeClr val="tx1"/>
              </a:solidFill>
              <a:latin typeface="Times New Roman" panose="02020603050405020304" pitchFamily="18" charset="0"/>
              <a:cs typeface="Times New Roman" panose="02020603050405020304" pitchFamily="18" charset="0"/>
            </a:rPr>
            <a:t>CƠ QUAN TRỰC THUỘC</a:t>
          </a:r>
          <a:endParaRPr lang="en-US" sz="1800" dirty="0">
            <a:solidFill>
              <a:schemeClr val="tx1"/>
            </a:solidFill>
            <a:latin typeface="Times New Roman" panose="02020603050405020304" pitchFamily="18" charset="0"/>
            <a:cs typeface="Times New Roman" panose="02020603050405020304" pitchFamily="18" charset="0"/>
          </a:endParaRPr>
        </a:p>
      </dgm:t>
    </dgm:pt>
    <dgm:pt modelId="{92EEA832-C4A0-4B81-8574-62FCC8E412B7}" type="parTrans" cxnId="{843F1795-F095-4E9E-BDEC-8EBA193B69A1}">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02D61D8C-EC46-425D-893A-974E94CC46DB}" type="sibTrans" cxnId="{843F1795-F095-4E9E-BDEC-8EBA193B69A1}">
      <dgm:prSet/>
      <dgm:spPr/>
      <dgm:t>
        <a:bodyPr/>
        <a:lstStyle/>
        <a:p>
          <a:endParaRPr lang="en-US">
            <a:solidFill>
              <a:schemeClr val="tx1"/>
            </a:solidFill>
          </a:endParaRPr>
        </a:p>
      </dgm:t>
    </dgm:pt>
    <dgm:pt modelId="{33BDC78B-EF90-4E6A-8EFB-A83BB0AF2029}">
      <dgm:prSet phldrT="[Text]" custT="1"/>
      <dgm:spPr/>
      <dgm:t>
        <a:bodyPr/>
        <a:lstStyle/>
        <a:p>
          <a:r>
            <a:rPr lang="vi-VN" sz="1800" b="1" i="0" smtClean="0">
              <a:solidFill>
                <a:schemeClr val="tx1"/>
              </a:solidFill>
              <a:latin typeface="Times New Roman" panose="02020603050405020304" pitchFamily="18" charset="0"/>
              <a:cs typeface="Times New Roman" panose="02020603050405020304" pitchFamily="18" charset="0"/>
            </a:rPr>
            <a:t>QUÂN ỦY TRUNG ƯƠNG</a:t>
          </a:r>
          <a:endParaRPr lang="en-US" sz="1800" dirty="0">
            <a:solidFill>
              <a:schemeClr val="tx1"/>
            </a:solidFill>
            <a:latin typeface="Times New Roman" panose="02020603050405020304" pitchFamily="18" charset="0"/>
            <a:cs typeface="Times New Roman" panose="02020603050405020304" pitchFamily="18" charset="0"/>
          </a:endParaRPr>
        </a:p>
      </dgm:t>
    </dgm:pt>
    <dgm:pt modelId="{AEA1E5FF-C4DE-467C-91A0-A0AE3D899474}" type="parTrans" cxnId="{C0B1C3B0-C0C4-48D5-AAC6-B17F0791832A}">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39905C7F-02D0-4A05-A5E8-A9EE52C3366F}" type="sibTrans" cxnId="{C0B1C3B0-C0C4-48D5-AAC6-B17F0791832A}">
      <dgm:prSet/>
      <dgm:spPr/>
      <dgm:t>
        <a:bodyPr/>
        <a:lstStyle/>
        <a:p>
          <a:endParaRPr lang="en-US">
            <a:solidFill>
              <a:schemeClr val="tx1"/>
            </a:solidFill>
          </a:endParaRPr>
        </a:p>
      </dgm:t>
    </dgm:pt>
    <dgm:pt modelId="{50329CAF-159D-4148-B403-1731B6C62E04}">
      <dgm:prSet phldrT="[Text]" custT="1"/>
      <dgm:spPr/>
      <dgm:t>
        <a:bodyPr/>
        <a:lstStyle/>
        <a:p>
          <a:r>
            <a:rPr lang="vi-VN" sz="1800" b="1" i="0" dirty="0" smtClean="0">
              <a:solidFill>
                <a:schemeClr val="tx1"/>
              </a:solidFill>
              <a:latin typeface="Times New Roman" panose="02020603050405020304" pitchFamily="18" charset="0"/>
              <a:cs typeface="Times New Roman" panose="02020603050405020304" pitchFamily="18" charset="0"/>
            </a:rPr>
            <a:t>TỔNG BÍ THƯ BAN CHẤP HÀNH TRUNG ƯƠNG ĐẢNG</a:t>
          </a:r>
          <a:endParaRPr lang="en-US" sz="1800" dirty="0">
            <a:solidFill>
              <a:schemeClr val="tx1"/>
            </a:solidFill>
            <a:latin typeface="Times New Roman" panose="02020603050405020304" pitchFamily="18" charset="0"/>
            <a:cs typeface="Times New Roman" panose="02020603050405020304" pitchFamily="18" charset="0"/>
          </a:endParaRPr>
        </a:p>
      </dgm:t>
    </dgm:pt>
    <dgm:pt modelId="{F11ADFB6-7ADA-45C9-A1EA-26077615AD43}" type="parTrans" cxnId="{2EE74BFE-488C-4E91-8432-9A2AF3E83E85}">
      <dgm:prSet/>
      <dgm:spPr/>
      <dgm:t>
        <a:bodyPr/>
        <a:lstStyle/>
        <a:p>
          <a:endParaRPr lang="en-US">
            <a:solidFill>
              <a:schemeClr val="tx1"/>
            </a:solidFill>
          </a:endParaRPr>
        </a:p>
      </dgm:t>
    </dgm:pt>
    <dgm:pt modelId="{961C6456-EA14-4569-A3E9-72E7585CAA66}" type="sibTrans" cxnId="{2EE74BFE-488C-4E91-8432-9A2AF3E83E85}">
      <dgm:prSet/>
      <dgm:spPr/>
      <dgm:t>
        <a:bodyPr/>
        <a:lstStyle/>
        <a:p>
          <a:endParaRPr lang="en-US">
            <a:solidFill>
              <a:schemeClr val="tx1"/>
            </a:solidFill>
          </a:endParaRPr>
        </a:p>
      </dgm:t>
    </dgm:pt>
    <dgm:pt modelId="{AFA28E61-BD94-431C-B7D9-28117AB7A8FA}">
      <dgm:prSet phldrT="[Text]" custT="1"/>
      <dgm:spPr/>
      <dgm:t>
        <a:bodyPr/>
        <a:lstStyle/>
        <a:p>
          <a:r>
            <a:rPr lang="vi-VN" sz="1800" b="1" i="0" dirty="0" smtClean="0">
              <a:solidFill>
                <a:schemeClr val="tx1"/>
              </a:solidFill>
              <a:latin typeface="Times New Roman" panose="02020603050405020304" pitchFamily="18" charset="0"/>
              <a:cs typeface="Times New Roman" panose="02020603050405020304" pitchFamily="18" charset="0"/>
            </a:rPr>
            <a:t>ĐẢNG ỦY KHỐI DOANH NGHIỆP TRUNG ƯƠNG</a:t>
          </a:r>
          <a:endParaRPr lang="en-US" sz="1800" dirty="0">
            <a:solidFill>
              <a:schemeClr val="tx1"/>
            </a:solidFill>
            <a:latin typeface="Times New Roman" panose="02020603050405020304" pitchFamily="18" charset="0"/>
            <a:cs typeface="Times New Roman" panose="02020603050405020304" pitchFamily="18" charset="0"/>
          </a:endParaRPr>
        </a:p>
      </dgm:t>
    </dgm:pt>
    <dgm:pt modelId="{0D867427-9810-4C6F-8814-8A777F1716AD}" type="parTrans" cxnId="{11420EBB-C446-40C4-B06E-18C0044BCBA2}">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57D6CCC6-8D9B-40FA-9FD8-56CCCD26AB03}" type="sibTrans" cxnId="{11420EBB-C446-40C4-B06E-18C0044BCBA2}">
      <dgm:prSet/>
      <dgm:spPr/>
      <dgm:t>
        <a:bodyPr/>
        <a:lstStyle/>
        <a:p>
          <a:endParaRPr lang="en-US">
            <a:solidFill>
              <a:schemeClr val="tx1"/>
            </a:solidFill>
          </a:endParaRPr>
        </a:p>
      </dgm:t>
    </dgm:pt>
    <dgm:pt modelId="{EA71866D-619B-4D2C-BDC6-A1A5814F999F}">
      <dgm:prSet phldrT="[Text]" custT="1"/>
      <dgm:spPr/>
      <dgm:t>
        <a:bodyPr/>
        <a:lstStyle/>
        <a:p>
          <a:r>
            <a:rPr lang="en-US" sz="1800" b="1" i="0" dirty="0" smtClean="0">
              <a:solidFill>
                <a:schemeClr val="tx1"/>
              </a:solidFill>
              <a:latin typeface="Times New Roman" panose="02020603050405020304" pitchFamily="18" charset="0"/>
              <a:cs typeface="Times New Roman" panose="02020603050405020304" pitchFamily="18" charset="0"/>
            </a:rPr>
            <a:t>ĐẢNG ỦY CÁC TỈNH/THÀNH PHỐ</a:t>
          </a:r>
          <a:endParaRPr lang="en-US" sz="1800" dirty="0">
            <a:solidFill>
              <a:schemeClr val="tx1"/>
            </a:solidFill>
            <a:latin typeface="Times New Roman" panose="02020603050405020304" pitchFamily="18" charset="0"/>
            <a:cs typeface="Times New Roman" panose="02020603050405020304" pitchFamily="18" charset="0"/>
          </a:endParaRPr>
        </a:p>
      </dgm:t>
    </dgm:pt>
    <dgm:pt modelId="{FCE03E8B-81FA-44CE-9ACA-19BA87342B57}" type="parTrans" cxnId="{79FE2B70-2D91-400B-A04D-0294D3D028AE}">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14B56872-8F6A-4279-9112-EFC1D3432B89}" type="sibTrans" cxnId="{79FE2B70-2D91-400B-A04D-0294D3D028AE}">
      <dgm:prSet/>
      <dgm:spPr/>
      <dgm:t>
        <a:bodyPr/>
        <a:lstStyle/>
        <a:p>
          <a:endParaRPr lang="en-US">
            <a:solidFill>
              <a:schemeClr val="tx1"/>
            </a:solidFill>
          </a:endParaRPr>
        </a:p>
      </dgm:t>
    </dgm:pt>
    <dgm:pt modelId="{DA1E094D-92AD-498F-B0B2-2A7CA2150600}">
      <dgm:prSet phldrT="[Text]" custT="1"/>
      <dgm:spPr/>
      <dgm:t>
        <a:bodyPr/>
        <a:lstStyle/>
        <a:p>
          <a:r>
            <a:rPr lang="vi-VN" sz="1800" b="1" i="0" smtClean="0">
              <a:solidFill>
                <a:schemeClr val="tx1"/>
              </a:solidFill>
              <a:latin typeface="Times New Roman" panose="02020603050405020304" pitchFamily="18" charset="0"/>
              <a:cs typeface="Times New Roman" panose="02020603050405020304" pitchFamily="18" charset="0"/>
            </a:rPr>
            <a:t>ĐẢNG ỦY KHỐI CƠ QUAN TRUNG ƯƠNG</a:t>
          </a:r>
          <a:endParaRPr lang="en-US" sz="1800" dirty="0">
            <a:solidFill>
              <a:schemeClr val="tx1"/>
            </a:solidFill>
            <a:latin typeface="Times New Roman" panose="02020603050405020304" pitchFamily="18" charset="0"/>
            <a:cs typeface="Times New Roman" panose="02020603050405020304" pitchFamily="18" charset="0"/>
          </a:endParaRPr>
        </a:p>
      </dgm:t>
    </dgm:pt>
    <dgm:pt modelId="{C19DFE56-86E1-43ED-8889-955AE60AEA9D}" type="parTrans" cxnId="{CCEE1850-9B6E-496C-9E27-FB5A04B16A30}">
      <dgm:prSet/>
      <dgm:spPr/>
      <dgm:t>
        <a:bodyPr/>
        <a:lstStyle/>
        <a:p>
          <a:endParaRPr lang="en-US">
            <a:solidFill>
              <a:schemeClr val="tx1"/>
            </a:solidFill>
          </a:endParaRPr>
        </a:p>
      </dgm:t>
    </dgm:pt>
    <dgm:pt modelId="{BB99166A-00DD-43C6-BF19-E83606C7BCF4}" type="sibTrans" cxnId="{CCEE1850-9B6E-496C-9E27-FB5A04B16A30}">
      <dgm:prSet/>
      <dgm:spPr/>
      <dgm:t>
        <a:bodyPr/>
        <a:lstStyle/>
        <a:p>
          <a:endParaRPr lang="en-US">
            <a:solidFill>
              <a:schemeClr val="tx1"/>
            </a:solidFill>
          </a:endParaRPr>
        </a:p>
      </dgm:t>
    </dgm:pt>
    <dgm:pt modelId="{C6807AB0-BF26-4E92-B2CF-6BECB181ACEF}" type="pres">
      <dgm:prSet presAssocID="{FF55A01B-C619-4F8E-92D7-1BE847F5E50F}" presName="hierChild1" presStyleCnt="0">
        <dgm:presLayoutVars>
          <dgm:orgChart val="1"/>
          <dgm:chPref val="1"/>
          <dgm:dir/>
          <dgm:animOne val="branch"/>
          <dgm:animLvl val="lvl"/>
          <dgm:resizeHandles/>
        </dgm:presLayoutVars>
      </dgm:prSet>
      <dgm:spPr/>
      <dgm:t>
        <a:bodyPr/>
        <a:lstStyle/>
        <a:p>
          <a:endParaRPr lang="en-US"/>
        </a:p>
      </dgm:t>
    </dgm:pt>
    <dgm:pt modelId="{16CC3031-7279-4730-981B-5FC5FCD5F3BE}" type="pres">
      <dgm:prSet presAssocID="{50329CAF-159D-4148-B403-1731B6C62E04}" presName="hierRoot1" presStyleCnt="0">
        <dgm:presLayoutVars>
          <dgm:hierBranch val="init"/>
        </dgm:presLayoutVars>
      </dgm:prSet>
      <dgm:spPr/>
      <dgm:t>
        <a:bodyPr/>
        <a:lstStyle/>
        <a:p>
          <a:endParaRPr lang="en-US"/>
        </a:p>
      </dgm:t>
    </dgm:pt>
    <dgm:pt modelId="{06705E47-0D74-419F-BE50-ADEF848F8038}" type="pres">
      <dgm:prSet presAssocID="{50329CAF-159D-4148-B403-1731B6C62E04}" presName="rootComposite1" presStyleCnt="0"/>
      <dgm:spPr/>
      <dgm:t>
        <a:bodyPr/>
        <a:lstStyle/>
        <a:p>
          <a:endParaRPr lang="en-US"/>
        </a:p>
      </dgm:t>
    </dgm:pt>
    <dgm:pt modelId="{742B4E96-8CAE-4EEF-8299-E45178306DA4}" type="pres">
      <dgm:prSet presAssocID="{50329CAF-159D-4148-B403-1731B6C62E04}" presName="rootText1" presStyleLbl="node0" presStyleIdx="0" presStyleCnt="1" custScaleX="129800" custScaleY="150050" custLinFactNeighborX="0" custLinFactNeighborY="-60844">
        <dgm:presLayoutVars>
          <dgm:chPref val="3"/>
        </dgm:presLayoutVars>
      </dgm:prSet>
      <dgm:spPr/>
      <dgm:t>
        <a:bodyPr/>
        <a:lstStyle/>
        <a:p>
          <a:endParaRPr lang="en-US"/>
        </a:p>
      </dgm:t>
    </dgm:pt>
    <dgm:pt modelId="{5F9CC0BC-65B6-4967-8BF7-C1CDE7BA4F78}" type="pres">
      <dgm:prSet presAssocID="{50329CAF-159D-4148-B403-1731B6C62E04}" presName="rootConnector1" presStyleLbl="node1" presStyleIdx="0" presStyleCnt="0"/>
      <dgm:spPr/>
      <dgm:t>
        <a:bodyPr/>
        <a:lstStyle/>
        <a:p>
          <a:endParaRPr lang="en-US"/>
        </a:p>
      </dgm:t>
    </dgm:pt>
    <dgm:pt modelId="{30D8C75C-2559-44FD-8309-61280B75336D}" type="pres">
      <dgm:prSet presAssocID="{50329CAF-159D-4148-B403-1731B6C62E04}" presName="hierChild2" presStyleCnt="0"/>
      <dgm:spPr/>
      <dgm:t>
        <a:bodyPr/>
        <a:lstStyle/>
        <a:p>
          <a:endParaRPr lang="en-US"/>
        </a:p>
      </dgm:t>
    </dgm:pt>
    <dgm:pt modelId="{B45AD9B4-B367-4A0F-AF12-0297CF02EED9}" type="pres">
      <dgm:prSet presAssocID="{92EEA832-C4A0-4B81-8574-62FCC8E412B7}" presName="Name37" presStyleLbl="parChTrans1D2" presStyleIdx="0" presStyleCnt="5"/>
      <dgm:spPr/>
      <dgm:t>
        <a:bodyPr/>
        <a:lstStyle/>
        <a:p>
          <a:endParaRPr lang="en-US"/>
        </a:p>
      </dgm:t>
    </dgm:pt>
    <dgm:pt modelId="{06167EF0-3617-40A8-A234-A2E9EAD04741}" type="pres">
      <dgm:prSet presAssocID="{62E507EC-B446-4950-9350-98731FBD76F8}" presName="hierRoot2" presStyleCnt="0">
        <dgm:presLayoutVars>
          <dgm:hierBranch val="init"/>
        </dgm:presLayoutVars>
      </dgm:prSet>
      <dgm:spPr/>
      <dgm:t>
        <a:bodyPr/>
        <a:lstStyle/>
        <a:p>
          <a:endParaRPr lang="en-US"/>
        </a:p>
      </dgm:t>
    </dgm:pt>
    <dgm:pt modelId="{34DC76EA-7B4D-43DA-9C08-B129FD36F69A}" type="pres">
      <dgm:prSet presAssocID="{62E507EC-B446-4950-9350-98731FBD76F8}" presName="rootComposite" presStyleCnt="0"/>
      <dgm:spPr/>
      <dgm:t>
        <a:bodyPr/>
        <a:lstStyle/>
        <a:p>
          <a:endParaRPr lang="en-US"/>
        </a:p>
      </dgm:t>
    </dgm:pt>
    <dgm:pt modelId="{28900B7D-4128-4831-AD52-0BD77800C77C}" type="pres">
      <dgm:prSet presAssocID="{62E507EC-B446-4950-9350-98731FBD76F8}" presName="rootText" presStyleLbl="node2" presStyleIdx="0" presStyleCnt="5">
        <dgm:presLayoutVars>
          <dgm:chPref val="3"/>
        </dgm:presLayoutVars>
      </dgm:prSet>
      <dgm:spPr/>
      <dgm:t>
        <a:bodyPr/>
        <a:lstStyle/>
        <a:p>
          <a:endParaRPr lang="en-US"/>
        </a:p>
      </dgm:t>
    </dgm:pt>
    <dgm:pt modelId="{436683D6-598B-4FEA-A749-5F8D981BF873}" type="pres">
      <dgm:prSet presAssocID="{62E507EC-B446-4950-9350-98731FBD76F8}" presName="rootConnector" presStyleLbl="node2" presStyleIdx="0" presStyleCnt="5"/>
      <dgm:spPr/>
      <dgm:t>
        <a:bodyPr/>
        <a:lstStyle/>
        <a:p>
          <a:endParaRPr lang="en-US"/>
        </a:p>
      </dgm:t>
    </dgm:pt>
    <dgm:pt modelId="{4E7A58D1-C095-4E0D-B8D1-5E3EDAABBC0D}" type="pres">
      <dgm:prSet presAssocID="{62E507EC-B446-4950-9350-98731FBD76F8}" presName="hierChild4" presStyleCnt="0"/>
      <dgm:spPr/>
      <dgm:t>
        <a:bodyPr/>
        <a:lstStyle/>
        <a:p>
          <a:endParaRPr lang="en-US"/>
        </a:p>
      </dgm:t>
    </dgm:pt>
    <dgm:pt modelId="{B35E7204-361A-4B54-90A2-B28722235276}" type="pres">
      <dgm:prSet presAssocID="{62E507EC-B446-4950-9350-98731FBD76F8}" presName="hierChild5" presStyleCnt="0"/>
      <dgm:spPr/>
      <dgm:t>
        <a:bodyPr/>
        <a:lstStyle/>
        <a:p>
          <a:endParaRPr lang="en-US"/>
        </a:p>
      </dgm:t>
    </dgm:pt>
    <dgm:pt modelId="{EFE303C8-E463-4D15-8B18-11200845B079}" type="pres">
      <dgm:prSet presAssocID="{AEA1E5FF-C4DE-467C-91A0-A0AE3D899474}" presName="Name37" presStyleLbl="parChTrans1D2" presStyleIdx="1" presStyleCnt="5"/>
      <dgm:spPr/>
      <dgm:t>
        <a:bodyPr/>
        <a:lstStyle/>
        <a:p>
          <a:endParaRPr lang="en-US"/>
        </a:p>
      </dgm:t>
    </dgm:pt>
    <dgm:pt modelId="{1E3F94F0-4EAD-4B5E-ABAB-8963FB0E29BE}" type="pres">
      <dgm:prSet presAssocID="{33BDC78B-EF90-4E6A-8EFB-A83BB0AF2029}" presName="hierRoot2" presStyleCnt="0">
        <dgm:presLayoutVars>
          <dgm:hierBranch val="init"/>
        </dgm:presLayoutVars>
      </dgm:prSet>
      <dgm:spPr/>
      <dgm:t>
        <a:bodyPr/>
        <a:lstStyle/>
        <a:p>
          <a:endParaRPr lang="en-US"/>
        </a:p>
      </dgm:t>
    </dgm:pt>
    <dgm:pt modelId="{643B1E97-642E-4372-9350-48BA65366428}" type="pres">
      <dgm:prSet presAssocID="{33BDC78B-EF90-4E6A-8EFB-A83BB0AF2029}" presName="rootComposite" presStyleCnt="0"/>
      <dgm:spPr/>
      <dgm:t>
        <a:bodyPr/>
        <a:lstStyle/>
        <a:p>
          <a:endParaRPr lang="en-US"/>
        </a:p>
      </dgm:t>
    </dgm:pt>
    <dgm:pt modelId="{B19AEB91-4238-484B-8CCA-72162E1A01CB}" type="pres">
      <dgm:prSet presAssocID="{33BDC78B-EF90-4E6A-8EFB-A83BB0AF2029}" presName="rootText" presStyleLbl="node2" presStyleIdx="1" presStyleCnt="5">
        <dgm:presLayoutVars>
          <dgm:chPref val="3"/>
        </dgm:presLayoutVars>
      </dgm:prSet>
      <dgm:spPr/>
      <dgm:t>
        <a:bodyPr/>
        <a:lstStyle/>
        <a:p>
          <a:endParaRPr lang="en-US"/>
        </a:p>
      </dgm:t>
    </dgm:pt>
    <dgm:pt modelId="{9FB0A256-CCBB-4CE1-9B90-390E70621BD8}" type="pres">
      <dgm:prSet presAssocID="{33BDC78B-EF90-4E6A-8EFB-A83BB0AF2029}" presName="rootConnector" presStyleLbl="node2" presStyleIdx="1" presStyleCnt="5"/>
      <dgm:spPr/>
      <dgm:t>
        <a:bodyPr/>
        <a:lstStyle/>
        <a:p>
          <a:endParaRPr lang="en-US"/>
        </a:p>
      </dgm:t>
    </dgm:pt>
    <dgm:pt modelId="{3C4D470A-AB58-4C59-8FF9-19BB43D130EE}" type="pres">
      <dgm:prSet presAssocID="{33BDC78B-EF90-4E6A-8EFB-A83BB0AF2029}" presName="hierChild4" presStyleCnt="0"/>
      <dgm:spPr/>
      <dgm:t>
        <a:bodyPr/>
        <a:lstStyle/>
        <a:p>
          <a:endParaRPr lang="en-US"/>
        </a:p>
      </dgm:t>
    </dgm:pt>
    <dgm:pt modelId="{A8566F3D-9077-4673-A2F5-D82B1CF189D6}" type="pres">
      <dgm:prSet presAssocID="{33BDC78B-EF90-4E6A-8EFB-A83BB0AF2029}" presName="hierChild5" presStyleCnt="0"/>
      <dgm:spPr/>
      <dgm:t>
        <a:bodyPr/>
        <a:lstStyle/>
        <a:p>
          <a:endParaRPr lang="en-US"/>
        </a:p>
      </dgm:t>
    </dgm:pt>
    <dgm:pt modelId="{0C2B952C-3E56-4FF0-A53E-8CA1B58D293E}" type="pres">
      <dgm:prSet presAssocID="{0D867427-9810-4C6F-8814-8A777F1716AD}" presName="Name37" presStyleLbl="parChTrans1D2" presStyleIdx="2" presStyleCnt="5"/>
      <dgm:spPr/>
      <dgm:t>
        <a:bodyPr/>
        <a:lstStyle/>
        <a:p>
          <a:endParaRPr lang="en-US"/>
        </a:p>
      </dgm:t>
    </dgm:pt>
    <dgm:pt modelId="{B8D9982A-7A51-42FE-8070-667BCD0AC7F0}" type="pres">
      <dgm:prSet presAssocID="{AFA28E61-BD94-431C-B7D9-28117AB7A8FA}" presName="hierRoot2" presStyleCnt="0">
        <dgm:presLayoutVars>
          <dgm:hierBranch val="init"/>
        </dgm:presLayoutVars>
      </dgm:prSet>
      <dgm:spPr/>
      <dgm:t>
        <a:bodyPr/>
        <a:lstStyle/>
        <a:p>
          <a:endParaRPr lang="en-US"/>
        </a:p>
      </dgm:t>
    </dgm:pt>
    <dgm:pt modelId="{AEE60363-3A24-4F6A-9E0D-F02ABBF61D57}" type="pres">
      <dgm:prSet presAssocID="{AFA28E61-BD94-431C-B7D9-28117AB7A8FA}" presName="rootComposite" presStyleCnt="0"/>
      <dgm:spPr/>
      <dgm:t>
        <a:bodyPr/>
        <a:lstStyle/>
        <a:p>
          <a:endParaRPr lang="en-US"/>
        </a:p>
      </dgm:t>
    </dgm:pt>
    <dgm:pt modelId="{66D9A62F-5DD4-4B73-8BD1-739EB0E15FEF}" type="pres">
      <dgm:prSet presAssocID="{AFA28E61-BD94-431C-B7D9-28117AB7A8FA}" presName="rootText" presStyleLbl="node2" presStyleIdx="2" presStyleCnt="5">
        <dgm:presLayoutVars>
          <dgm:chPref val="3"/>
        </dgm:presLayoutVars>
      </dgm:prSet>
      <dgm:spPr/>
      <dgm:t>
        <a:bodyPr/>
        <a:lstStyle/>
        <a:p>
          <a:endParaRPr lang="en-US"/>
        </a:p>
      </dgm:t>
    </dgm:pt>
    <dgm:pt modelId="{72E9223C-CDA2-4850-BBAF-7815C3155F91}" type="pres">
      <dgm:prSet presAssocID="{AFA28E61-BD94-431C-B7D9-28117AB7A8FA}" presName="rootConnector" presStyleLbl="node2" presStyleIdx="2" presStyleCnt="5"/>
      <dgm:spPr/>
      <dgm:t>
        <a:bodyPr/>
        <a:lstStyle/>
        <a:p>
          <a:endParaRPr lang="en-US"/>
        </a:p>
      </dgm:t>
    </dgm:pt>
    <dgm:pt modelId="{CBB5B2C9-FC3E-446C-9FE4-1D7CAA2394B1}" type="pres">
      <dgm:prSet presAssocID="{AFA28E61-BD94-431C-B7D9-28117AB7A8FA}" presName="hierChild4" presStyleCnt="0"/>
      <dgm:spPr/>
      <dgm:t>
        <a:bodyPr/>
        <a:lstStyle/>
        <a:p>
          <a:endParaRPr lang="en-US"/>
        </a:p>
      </dgm:t>
    </dgm:pt>
    <dgm:pt modelId="{E10332CD-B157-43EB-B72F-529BC7098785}" type="pres">
      <dgm:prSet presAssocID="{AFA28E61-BD94-431C-B7D9-28117AB7A8FA}" presName="hierChild5" presStyleCnt="0"/>
      <dgm:spPr/>
      <dgm:t>
        <a:bodyPr/>
        <a:lstStyle/>
        <a:p>
          <a:endParaRPr lang="en-US"/>
        </a:p>
      </dgm:t>
    </dgm:pt>
    <dgm:pt modelId="{A92F6C17-2E1D-47C1-B5F2-5E923234999B}" type="pres">
      <dgm:prSet presAssocID="{C19DFE56-86E1-43ED-8889-955AE60AEA9D}" presName="Name37" presStyleLbl="parChTrans1D2" presStyleIdx="3" presStyleCnt="5"/>
      <dgm:spPr/>
      <dgm:t>
        <a:bodyPr/>
        <a:lstStyle/>
        <a:p>
          <a:endParaRPr lang="en-US"/>
        </a:p>
      </dgm:t>
    </dgm:pt>
    <dgm:pt modelId="{5A49E131-A3D9-4838-9650-9E6EB54AC260}" type="pres">
      <dgm:prSet presAssocID="{DA1E094D-92AD-498F-B0B2-2A7CA2150600}" presName="hierRoot2" presStyleCnt="0">
        <dgm:presLayoutVars>
          <dgm:hierBranch val="init"/>
        </dgm:presLayoutVars>
      </dgm:prSet>
      <dgm:spPr/>
      <dgm:t>
        <a:bodyPr/>
        <a:lstStyle/>
        <a:p>
          <a:endParaRPr lang="en-US"/>
        </a:p>
      </dgm:t>
    </dgm:pt>
    <dgm:pt modelId="{AAF0478A-1887-4C99-B0C8-6FA68D7A3F47}" type="pres">
      <dgm:prSet presAssocID="{DA1E094D-92AD-498F-B0B2-2A7CA2150600}" presName="rootComposite" presStyleCnt="0"/>
      <dgm:spPr/>
      <dgm:t>
        <a:bodyPr/>
        <a:lstStyle/>
        <a:p>
          <a:endParaRPr lang="en-US"/>
        </a:p>
      </dgm:t>
    </dgm:pt>
    <dgm:pt modelId="{E7487B24-13AA-47E7-B81D-39415BD11593}" type="pres">
      <dgm:prSet presAssocID="{DA1E094D-92AD-498F-B0B2-2A7CA2150600}" presName="rootText" presStyleLbl="node2" presStyleIdx="3" presStyleCnt="5">
        <dgm:presLayoutVars>
          <dgm:chPref val="3"/>
        </dgm:presLayoutVars>
      </dgm:prSet>
      <dgm:spPr/>
      <dgm:t>
        <a:bodyPr/>
        <a:lstStyle/>
        <a:p>
          <a:endParaRPr lang="en-US"/>
        </a:p>
      </dgm:t>
    </dgm:pt>
    <dgm:pt modelId="{2083CFC8-34F4-4D88-928A-D0D85A49E43C}" type="pres">
      <dgm:prSet presAssocID="{DA1E094D-92AD-498F-B0B2-2A7CA2150600}" presName="rootConnector" presStyleLbl="node2" presStyleIdx="3" presStyleCnt="5"/>
      <dgm:spPr/>
      <dgm:t>
        <a:bodyPr/>
        <a:lstStyle/>
        <a:p>
          <a:endParaRPr lang="en-US"/>
        </a:p>
      </dgm:t>
    </dgm:pt>
    <dgm:pt modelId="{7BB0B96B-AB85-4CB4-BD27-77171B3A794B}" type="pres">
      <dgm:prSet presAssocID="{DA1E094D-92AD-498F-B0B2-2A7CA2150600}" presName="hierChild4" presStyleCnt="0"/>
      <dgm:spPr/>
      <dgm:t>
        <a:bodyPr/>
        <a:lstStyle/>
        <a:p>
          <a:endParaRPr lang="en-US"/>
        </a:p>
      </dgm:t>
    </dgm:pt>
    <dgm:pt modelId="{39AF93FB-9F5C-4133-87B9-9D8554C39D9D}" type="pres">
      <dgm:prSet presAssocID="{DA1E094D-92AD-498F-B0B2-2A7CA2150600}" presName="hierChild5" presStyleCnt="0"/>
      <dgm:spPr/>
      <dgm:t>
        <a:bodyPr/>
        <a:lstStyle/>
        <a:p>
          <a:endParaRPr lang="en-US"/>
        </a:p>
      </dgm:t>
    </dgm:pt>
    <dgm:pt modelId="{A7FF6AAB-C652-4C6C-8DCF-273CEF28A95E}" type="pres">
      <dgm:prSet presAssocID="{FCE03E8B-81FA-44CE-9ACA-19BA87342B57}" presName="Name37" presStyleLbl="parChTrans1D2" presStyleIdx="4" presStyleCnt="5"/>
      <dgm:spPr/>
      <dgm:t>
        <a:bodyPr/>
        <a:lstStyle/>
        <a:p>
          <a:endParaRPr lang="en-US"/>
        </a:p>
      </dgm:t>
    </dgm:pt>
    <dgm:pt modelId="{F6BAC2C7-79E1-4C00-A369-E3EE22BAE3D7}" type="pres">
      <dgm:prSet presAssocID="{EA71866D-619B-4D2C-BDC6-A1A5814F999F}" presName="hierRoot2" presStyleCnt="0">
        <dgm:presLayoutVars>
          <dgm:hierBranch val="init"/>
        </dgm:presLayoutVars>
      </dgm:prSet>
      <dgm:spPr/>
      <dgm:t>
        <a:bodyPr/>
        <a:lstStyle/>
        <a:p>
          <a:endParaRPr lang="en-US"/>
        </a:p>
      </dgm:t>
    </dgm:pt>
    <dgm:pt modelId="{3DD283EF-4AC4-4FD7-BCF0-EFB824223AF9}" type="pres">
      <dgm:prSet presAssocID="{EA71866D-619B-4D2C-BDC6-A1A5814F999F}" presName="rootComposite" presStyleCnt="0"/>
      <dgm:spPr/>
      <dgm:t>
        <a:bodyPr/>
        <a:lstStyle/>
        <a:p>
          <a:endParaRPr lang="en-US"/>
        </a:p>
      </dgm:t>
    </dgm:pt>
    <dgm:pt modelId="{3021BB91-C56B-41EE-B268-E8AD4B42FE9D}" type="pres">
      <dgm:prSet presAssocID="{EA71866D-619B-4D2C-BDC6-A1A5814F999F}" presName="rootText" presStyleLbl="node2" presStyleIdx="4" presStyleCnt="5">
        <dgm:presLayoutVars>
          <dgm:chPref val="3"/>
        </dgm:presLayoutVars>
      </dgm:prSet>
      <dgm:spPr/>
      <dgm:t>
        <a:bodyPr/>
        <a:lstStyle/>
        <a:p>
          <a:endParaRPr lang="en-US"/>
        </a:p>
      </dgm:t>
    </dgm:pt>
    <dgm:pt modelId="{217A3B6F-9D3D-40AF-87F6-D4BF9F657738}" type="pres">
      <dgm:prSet presAssocID="{EA71866D-619B-4D2C-BDC6-A1A5814F999F}" presName="rootConnector" presStyleLbl="node2" presStyleIdx="4" presStyleCnt="5"/>
      <dgm:spPr/>
      <dgm:t>
        <a:bodyPr/>
        <a:lstStyle/>
        <a:p>
          <a:endParaRPr lang="en-US"/>
        </a:p>
      </dgm:t>
    </dgm:pt>
    <dgm:pt modelId="{30DB1C91-E1E2-4023-9417-4E849163EA65}" type="pres">
      <dgm:prSet presAssocID="{EA71866D-619B-4D2C-BDC6-A1A5814F999F}" presName="hierChild4" presStyleCnt="0"/>
      <dgm:spPr/>
      <dgm:t>
        <a:bodyPr/>
        <a:lstStyle/>
        <a:p>
          <a:endParaRPr lang="en-US"/>
        </a:p>
      </dgm:t>
    </dgm:pt>
    <dgm:pt modelId="{3D5878FD-E073-456B-9765-F97CA23D8F36}" type="pres">
      <dgm:prSet presAssocID="{EA71866D-619B-4D2C-BDC6-A1A5814F999F}" presName="hierChild5" presStyleCnt="0"/>
      <dgm:spPr/>
      <dgm:t>
        <a:bodyPr/>
        <a:lstStyle/>
        <a:p>
          <a:endParaRPr lang="en-US"/>
        </a:p>
      </dgm:t>
    </dgm:pt>
    <dgm:pt modelId="{4831CE3E-BF7B-42B0-BE8E-DD7FD2F309BB}" type="pres">
      <dgm:prSet presAssocID="{50329CAF-159D-4148-B403-1731B6C62E04}" presName="hierChild3" presStyleCnt="0"/>
      <dgm:spPr/>
      <dgm:t>
        <a:bodyPr/>
        <a:lstStyle/>
        <a:p>
          <a:endParaRPr lang="en-US"/>
        </a:p>
      </dgm:t>
    </dgm:pt>
  </dgm:ptLst>
  <dgm:cxnLst>
    <dgm:cxn modelId="{60AA4E70-D32D-4A2D-874F-B29034795E7D}" type="presOf" srcId="{C19DFE56-86E1-43ED-8889-955AE60AEA9D}" destId="{A92F6C17-2E1D-47C1-B5F2-5E923234999B}" srcOrd="0" destOrd="0" presId="urn:microsoft.com/office/officeart/2005/8/layout/orgChart1"/>
    <dgm:cxn modelId="{79FE2B70-2D91-400B-A04D-0294D3D028AE}" srcId="{50329CAF-159D-4148-B403-1731B6C62E04}" destId="{EA71866D-619B-4D2C-BDC6-A1A5814F999F}" srcOrd="4" destOrd="0" parTransId="{FCE03E8B-81FA-44CE-9ACA-19BA87342B57}" sibTransId="{14B56872-8F6A-4279-9112-EFC1D3432B89}"/>
    <dgm:cxn modelId="{F7C7519A-E3D8-4DAA-B94C-2F6D4F6B6C63}" type="presOf" srcId="{92EEA832-C4A0-4B81-8574-62FCC8E412B7}" destId="{B45AD9B4-B367-4A0F-AF12-0297CF02EED9}" srcOrd="0" destOrd="0" presId="urn:microsoft.com/office/officeart/2005/8/layout/orgChart1"/>
    <dgm:cxn modelId="{B260F4B2-03CF-4B06-AF05-CF99BAFDFB2F}" type="presOf" srcId="{33BDC78B-EF90-4E6A-8EFB-A83BB0AF2029}" destId="{9FB0A256-CCBB-4CE1-9B90-390E70621BD8}" srcOrd="1" destOrd="0" presId="urn:microsoft.com/office/officeart/2005/8/layout/orgChart1"/>
    <dgm:cxn modelId="{3B360982-7850-49D1-A407-5CF997CC4B28}" type="presOf" srcId="{50329CAF-159D-4148-B403-1731B6C62E04}" destId="{742B4E96-8CAE-4EEF-8299-E45178306DA4}" srcOrd="0" destOrd="0" presId="urn:microsoft.com/office/officeart/2005/8/layout/orgChart1"/>
    <dgm:cxn modelId="{ABA732B9-E411-443C-BD7C-061ED1F0980F}" type="presOf" srcId="{62E507EC-B446-4950-9350-98731FBD76F8}" destId="{28900B7D-4128-4831-AD52-0BD77800C77C}" srcOrd="0" destOrd="0" presId="urn:microsoft.com/office/officeart/2005/8/layout/orgChart1"/>
    <dgm:cxn modelId="{CCEE1850-9B6E-496C-9E27-FB5A04B16A30}" srcId="{50329CAF-159D-4148-B403-1731B6C62E04}" destId="{DA1E094D-92AD-498F-B0B2-2A7CA2150600}" srcOrd="3" destOrd="0" parTransId="{C19DFE56-86E1-43ED-8889-955AE60AEA9D}" sibTransId="{BB99166A-00DD-43C6-BF19-E83606C7BCF4}"/>
    <dgm:cxn modelId="{65AD230C-755F-4B02-9A48-D38B89C9899E}" type="presOf" srcId="{33BDC78B-EF90-4E6A-8EFB-A83BB0AF2029}" destId="{B19AEB91-4238-484B-8CCA-72162E1A01CB}" srcOrd="0" destOrd="0" presId="urn:microsoft.com/office/officeart/2005/8/layout/orgChart1"/>
    <dgm:cxn modelId="{11420EBB-C446-40C4-B06E-18C0044BCBA2}" srcId="{50329CAF-159D-4148-B403-1731B6C62E04}" destId="{AFA28E61-BD94-431C-B7D9-28117AB7A8FA}" srcOrd="2" destOrd="0" parTransId="{0D867427-9810-4C6F-8814-8A777F1716AD}" sibTransId="{57D6CCC6-8D9B-40FA-9FD8-56CCCD26AB03}"/>
    <dgm:cxn modelId="{BB12EE00-9656-4EDA-A348-0386A3A84BFC}" type="presOf" srcId="{62E507EC-B446-4950-9350-98731FBD76F8}" destId="{436683D6-598B-4FEA-A749-5F8D981BF873}" srcOrd="1" destOrd="0" presId="urn:microsoft.com/office/officeart/2005/8/layout/orgChart1"/>
    <dgm:cxn modelId="{DBFED7DC-06AC-4DD6-BF2C-622D0D6D870D}" type="presOf" srcId="{0D867427-9810-4C6F-8814-8A777F1716AD}" destId="{0C2B952C-3E56-4FF0-A53E-8CA1B58D293E}" srcOrd="0" destOrd="0" presId="urn:microsoft.com/office/officeart/2005/8/layout/orgChart1"/>
    <dgm:cxn modelId="{10A6564D-DE0D-4470-961F-46FEE28276D1}" type="presOf" srcId="{AFA28E61-BD94-431C-B7D9-28117AB7A8FA}" destId="{66D9A62F-5DD4-4B73-8BD1-739EB0E15FEF}" srcOrd="0" destOrd="0" presId="urn:microsoft.com/office/officeart/2005/8/layout/orgChart1"/>
    <dgm:cxn modelId="{248500ED-870B-4804-85E9-54651FF29A5F}" type="presOf" srcId="{EA71866D-619B-4D2C-BDC6-A1A5814F999F}" destId="{3021BB91-C56B-41EE-B268-E8AD4B42FE9D}" srcOrd="0" destOrd="0" presId="urn:microsoft.com/office/officeart/2005/8/layout/orgChart1"/>
    <dgm:cxn modelId="{FFF83DDC-85BA-49E3-8D36-C95148E4C376}" type="presOf" srcId="{DA1E094D-92AD-498F-B0B2-2A7CA2150600}" destId="{2083CFC8-34F4-4D88-928A-D0D85A49E43C}" srcOrd="1" destOrd="0" presId="urn:microsoft.com/office/officeart/2005/8/layout/orgChart1"/>
    <dgm:cxn modelId="{7919876F-C180-4ACD-AB25-875AE8D18C00}" type="presOf" srcId="{DA1E094D-92AD-498F-B0B2-2A7CA2150600}" destId="{E7487B24-13AA-47E7-B81D-39415BD11593}" srcOrd="0" destOrd="0" presId="urn:microsoft.com/office/officeart/2005/8/layout/orgChart1"/>
    <dgm:cxn modelId="{2EE74BFE-488C-4E91-8432-9A2AF3E83E85}" srcId="{FF55A01B-C619-4F8E-92D7-1BE847F5E50F}" destId="{50329CAF-159D-4148-B403-1731B6C62E04}" srcOrd="0" destOrd="0" parTransId="{F11ADFB6-7ADA-45C9-A1EA-26077615AD43}" sibTransId="{961C6456-EA14-4569-A3E9-72E7585CAA66}"/>
    <dgm:cxn modelId="{986C4B0A-FBB0-4E31-A434-09AB9EB6D965}" type="presOf" srcId="{EA71866D-619B-4D2C-BDC6-A1A5814F999F}" destId="{217A3B6F-9D3D-40AF-87F6-D4BF9F657738}" srcOrd="1" destOrd="0" presId="urn:microsoft.com/office/officeart/2005/8/layout/orgChart1"/>
    <dgm:cxn modelId="{A29EE081-7EF9-45FE-A89D-D999327EB5B8}" type="presOf" srcId="{FCE03E8B-81FA-44CE-9ACA-19BA87342B57}" destId="{A7FF6AAB-C652-4C6C-8DCF-273CEF28A95E}" srcOrd="0" destOrd="0" presId="urn:microsoft.com/office/officeart/2005/8/layout/orgChart1"/>
    <dgm:cxn modelId="{1889B61A-31CC-480F-882B-26B9DF1108B8}" type="presOf" srcId="{FF55A01B-C619-4F8E-92D7-1BE847F5E50F}" destId="{C6807AB0-BF26-4E92-B2CF-6BECB181ACEF}" srcOrd="0" destOrd="0" presId="urn:microsoft.com/office/officeart/2005/8/layout/orgChart1"/>
    <dgm:cxn modelId="{B9123BB2-4EA3-49C9-A41C-EDD450A67745}" type="presOf" srcId="{50329CAF-159D-4148-B403-1731B6C62E04}" destId="{5F9CC0BC-65B6-4967-8BF7-C1CDE7BA4F78}" srcOrd="1" destOrd="0" presId="urn:microsoft.com/office/officeart/2005/8/layout/orgChart1"/>
    <dgm:cxn modelId="{843F1795-F095-4E9E-BDEC-8EBA193B69A1}" srcId="{50329CAF-159D-4148-B403-1731B6C62E04}" destId="{62E507EC-B446-4950-9350-98731FBD76F8}" srcOrd="0" destOrd="0" parTransId="{92EEA832-C4A0-4B81-8574-62FCC8E412B7}" sibTransId="{02D61D8C-EC46-425D-893A-974E94CC46DB}"/>
    <dgm:cxn modelId="{C0B1C3B0-C0C4-48D5-AAC6-B17F0791832A}" srcId="{50329CAF-159D-4148-B403-1731B6C62E04}" destId="{33BDC78B-EF90-4E6A-8EFB-A83BB0AF2029}" srcOrd="1" destOrd="0" parTransId="{AEA1E5FF-C4DE-467C-91A0-A0AE3D899474}" sibTransId="{39905C7F-02D0-4A05-A5E8-A9EE52C3366F}"/>
    <dgm:cxn modelId="{60033666-F2B2-4A6E-8858-03CB0BDB5A0F}" type="presOf" srcId="{AEA1E5FF-C4DE-467C-91A0-A0AE3D899474}" destId="{EFE303C8-E463-4D15-8B18-11200845B079}" srcOrd="0" destOrd="0" presId="urn:microsoft.com/office/officeart/2005/8/layout/orgChart1"/>
    <dgm:cxn modelId="{0CCBC6E2-35BC-47C9-BD84-DD9342454D5C}" type="presOf" srcId="{AFA28E61-BD94-431C-B7D9-28117AB7A8FA}" destId="{72E9223C-CDA2-4850-BBAF-7815C3155F91}" srcOrd="1" destOrd="0" presId="urn:microsoft.com/office/officeart/2005/8/layout/orgChart1"/>
    <dgm:cxn modelId="{C61CC65D-A72E-40E1-B3E2-548407FA2585}" type="presParOf" srcId="{C6807AB0-BF26-4E92-B2CF-6BECB181ACEF}" destId="{16CC3031-7279-4730-981B-5FC5FCD5F3BE}" srcOrd="0" destOrd="0" presId="urn:microsoft.com/office/officeart/2005/8/layout/orgChart1"/>
    <dgm:cxn modelId="{AAD72001-E022-4726-9722-362AA7288B18}" type="presParOf" srcId="{16CC3031-7279-4730-981B-5FC5FCD5F3BE}" destId="{06705E47-0D74-419F-BE50-ADEF848F8038}" srcOrd="0" destOrd="0" presId="urn:microsoft.com/office/officeart/2005/8/layout/orgChart1"/>
    <dgm:cxn modelId="{5237D044-DFA9-4628-A81C-BFFF932B0440}" type="presParOf" srcId="{06705E47-0D74-419F-BE50-ADEF848F8038}" destId="{742B4E96-8CAE-4EEF-8299-E45178306DA4}" srcOrd="0" destOrd="0" presId="urn:microsoft.com/office/officeart/2005/8/layout/orgChart1"/>
    <dgm:cxn modelId="{83EB1E74-8ACA-4C40-A40A-558172EE87B7}" type="presParOf" srcId="{06705E47-0D74-419F-BE50-ADEF848F8038}" destId="{5F9CC0BC-65B6-4967-8BF7-C1CDE7BA4F78}" srcOrd="1" destOrd="0" presId="urn:microsoft.com/office/officeart/2005/8/layout/orgChart1"/>
    <dgm:cxn modelId="{247FDFC3-0154-448C-88B2-C091D3681A7A}" type="presParOf" srcId="{16CC3031-7279-4730-981B-5FC5FCD5F3BE}" destId="{30D8C75C-2559-44FD-8309-61280B75336D}" srcOrd="1" destOrd="0" presId="urn:microsoft.com/office/officeart/2005/8/layout/orgChart1"/>
    <dgm:cxn modelId="{74B1A717-B588-4D5C-8EB4-AF68BF0F8F72}" type="presParOf" srcId="{30D8C75C-2559-44FD-8309-61280B75336D}" destId="{B45AD9B4-B367-4A0F-AF12-0297CF02EED9}" srcOrd="0" destOrd="0" presId="urn:microsoft.com/office/officeart/2005/8/layout/orgChart1"/>
    <dgm:cxn modelId="{397F7759-86A3-49B3-B139-4D493558EA62}" type="presParOf" srcId="{30D8C75C-2559-44FD-8309-61280B75336D}" destId="{06167EF0-3617-40A8-A234-A2E9EAD04741}" srcOrd="1" destOrd="0" presId="urn:microsoft.com/office/officeart/2005/8/layout/orgChart1"/>
    <dgm:cxn modelId="{2359FE75-66C2-42E8-B7BD-5309C3D6E00E}" type="presParOf" srcId="{06167EF0-3617-40A8-A234-A2E9EAD04741}" destId="{34DC76EA-7B4D-43DA-9C08-B129FD36F69A}" srcOrd="0" destOrd="0" presId="urn:microsoft.com/office/officeart/2005/8/layout/orgChart1"/>
    <dgm:cxn modelId="{2CA4494E-F865-42C8-914F-6B63F5E95C04}" type="presParOf" srcId="{34DC76EA-7B4D-43DA-9C08-B129FD36F69A}" destId="{28900B7D-4128-4831-AD52-0BD77800C77C}" srcOrd="0" destOrd="0" presId="urn:microsoft.com/office/officeart/2005/8/layout/orgChart1"/>
    <dgm:cxn modelId="{02012A49-2B65-4C92-B392-695C4F7CAD54}" type="presParOf" srcId="{34DC76EA-7B4D-43DA-9C08-B129FD36F69A}" destId="{436683D6-598B-4FEA-A749-5F8D981BF873}" srcOrd="1" destOrd="0" presId="urn:microsoft.com/office/officeart/2005/8/layout/orgChart1"/>
    <dgm:cxn modelId="{986D91C1-FFD9-420B-8BE6-1152AA238AF8}" type="presParOf" srcId="{06167EF0-3617-40A8-A234-A2E9EAD04741}" destId="{4E7A58D1-C095-4E0D-B8D1-5E3EDAABBC0D}" srcOrd="1" destOrd="0" presId="urn:microsoft.com/office/officeart/2005/8/layout/orgChart1"/>
    <dgm:cxn modelId="{93FDCB31-BE51-4617-A045-79A36ADF8EF4}" type="presParOf" srcId="{06167EF0-3617-40A8-A234-A2E9EAD04741}" destId="{B35E7204-361A-4B54-90A2-B28722235276}" srcOrd="2" destOrd="0" presId="urn:microsoft.com/office/officeart/2005/8/layout/orgChart1"/>
    <dgm:cxn modelId="{9CEF8B1A-06B3-4143-A19B-692364A1A37F}" type="presParOf" srcId="{30D8C75C-2559-44FD-8309-61280B75336D}" destId="{EFE303C8-E463-4D15-8B18-11200845B079}" srcOrd="2" destOrd="0" presId="urn:microsoft.com/office/officeart/2005/8/layout/orgChart1"/>
    <dgm:cxn modelId="{C9CC1C48-FAEC-4E79-8ABE-D15E6DD1D33C}" type="presParOf" srcId="{30D8C75C-2559-44FD-8309-61280B75336D}" destId="{1E3F94F0-4EAD-4B5E-ABAB-8963FB0E29BE}" srcOrd="3" destOrd="0" presId="urn:microsoft.com/office/officeart/2005/8/layout/orgChart1"/>
    <dgm:cxn modelId="{DE6BA4DF-DAE9-4DB9-98EA-B55ECCEFB754}" type="presParOf" srcId="{1E3F94F0-4EAD-4B5E-ABAB-8963FB0E29BE}" destId="{643B1E97-642E-4372-9350-48BA65366428}" srcOrd="0" destOrd="0" presId="urn:microsoft.com/office/officeart/2005/8/layout/orgChart1"/>
    <dgm:cxn modelId="{28F27720-D057-47AE-A6E5-4B7FBE8C2B9B}" type="presParOf" srcId="{643B1E97-642E-4372-9350-48BA65366428}" destId="{B19AEB91-4238-484B-8CCA-72162E1A01CB}" srcOrd="0" destOrd="0" presId="urn:microsoft.com/office/officeart/2005/8/layout/orgChart1"/>
    <dgm:cxn modelId="{D237052D-E8E1-4869-A521-100FD5941A49}" type="presParOf" srcId="{643B1E97-642E-4372-9350-48BA65366428}" destId="{9FB0A256-CCBB-4CE1-9B90-390E70621BD8}" srcOrd="1" destOrd="0" presId="urn:microsoft.com/office/officeart/2005/8/layout/orgChart1"/>
    <dgm:cxn modelId="{564AE690-06BD-4BA4-8150-EC1BFC207012}" type="presParOf" srcId="{1E3F94F0-4EAD-4B5E-ABAB-8963FB0E29BE}" destId="{3C4D470A-AB58-4C59-8FF9-19BB43D130EE}" srcOrd="1" destOrd="0" presId="urn:microsoft.com/office/officeart/2005/8/layout/orgChart1"/>
    <dgm:cxn modelId="{CBEAE229-D478-490F-B7D3-816CE152BFB1}" type="presParOf" srcId="{1E3F94F0-4EAD-4B5E-ABAB-8963FB0E29BE}" destId="{A8566F3D-9077-4673-A2F5-D82B1CF189D6}" srcOrd="2" destOrd="0" presId="urn:microsoft.com/office/officeart/2005/8/layout/orgChart1"/>
    <dgm:cxn modelId="{89D50F76-1473-4A98-B5C9-A67255DD6B28}" type="presParOf" srcId="{30D8C75C-2559-44FD-8309-61280B75336D}" destId="{0C2B952C-3E56-4FF0-A53E-8CA1B58D293E}" srcOrd="4" destOrd="0" presId="urn:microsoft.com/office/officeart/2005/8/layout/orgChart1"/>
    <dgm:cxn modelId="{A789245A-2591-4375-82AE-B0C836520178}" type="presParOf" srcId="{30D8C75C-2559-44FD-8309-61280B75336D}" destId="{B8D9982A-7A51-42FE-8070-667BCD0AC7F0}" srcOrd="5" destOrd="0" presId="urn:microsoft.com/office/officeart/2005/8/layout/orgChart1"/>
    <dgm:cxn modelId="{EEBCD3A1-5568-4B4F-8057-59E7EFA437EB}" type="presParOf" srcId="{B8D9982A-7A51-42FE-8070-667BCD0AC7F0}" destId="{AEE60363-3A24-4F6A-9E0D-F02ABBF61D57}" srcOrd="0" destOrd="0" presId="urn:microsoft.com/office/officeart/2005/8/layout/orgChart1"/>
    <dgm:cxn modelId="{0E6E6D0B-F330-4784-B8E4-DF33C6A44C3B}" type="presParOf" srcId="{AEE60363-3A24-4F6A-9E0D-F02ABBF61D57}" destId="{66D9A62F-5DD4-4B73-8BD1-739EB0E15FEF}" srcOrd="0" destOrd="0" presId="urn:microsoft.com/office/officeart/2005/8/layout/orgChart1"/>
    <dgm:cxn modelId="{59BB5B40-0BA8-4F98-B7FE-A3A799FA5D06}" type="presParOf" srcId="{AEE60363-3A24-4F6A-9E0D-F02ABBF61D57}" destId="{72E9223C-CDA2-4850-BBAF-7815C3155F91}" srcOrd="1" destOrd="0" presId="urn:microsoft.com/office/officeart/2005/8/layout/orgChart1"/>
    <dgm:cxn modelId="{0F748971-DC87-4965-8948-B3CEBB92CC60}" type="presParOf" srcId="{B8D9982A-7A51-42FE-8070-667BCD0AC7F0}" destId="{CBB5B2C9-FC3E-446C-9FE4-1D7CAA2394B1}" srcOrd="1" destOrd="0" presId="urn:microsoft.com/office/officeart/2005/8/layout/orgChart1"/>
    <dgm:cxn modelId="{D6C02E14-A4BC-4DA7-997E-00A428E302EB}" type="presParOf" srcId="{B8D9982A-7A51-42FE-8070-667BCD0AC7F0}" destId="{E10332CD-B157-43EB-B72F-529BC7098785}" srcOrd="2" destOrd="0" presId="urn:microsoft.com/office/officeart/2005/8/layout/orgChart1"/>
    <dgm:cxn modelId="{F912C2EC-AF31-4999-9F23-C9E7134D6AEF}" type="presParOf" srcId="{30D8C75C-2559-44FD-8309-61280B75336D}" destId="{A92F6C17-2E1D-47C1-B5F2-5E923234999B}" srcOrd="6" destOrd="0" presId="urn:microsoft.com/office/officeart/2005/8/layout/orgChart1"/>
    <dgm:cxn modelId="{E4917BA2-CBD3-4F62-8E74-5883112DFB5F}" type="presParOf" srcId="{30D8C75C-2559-44FD-8309-61280B75336D}" destId="{5A49E131-A3D9-4838-9650-9E6EB54AC260}" srcOrd="7" destOrd="0" presId="urn:microsoft.com/office/officeart/2005/8/layout/orgChart1"/>
    <dgm:cxn modelId="{F20A1CD4-E687-47CD-8812-7F82589991A7}" type="presParOf" srcId="{5A49E131-A3D9-4838-9650-9E6EB54AC260}" destId="{AAF0478A-1887-4C99-B0C8-6FA68D7A3F47}" srcOrd="0" destOrd="0" presId="urn:microsoft.com/office/officeart/2005/8/layout/orgChart1"/>
    <dgm:cxn modelId="{DAA97B01-7CC8-489B-86D2-B578D82C4789}" type="presParOf" srcId="{AAF0478A-1887-4C99-B0C8-6FA68D7A3F47}" destId="{E7487B24-13AA-47E7-B81D-39415BD11593}" srcOrd="0" destOrd="0" presId="urn:microsoft.com/office/officeart/2005/8/layout/orgChart1"/>
    <dgm:cxn modelId="{F08C5551-AB9C-4AF2-AF01-600AD276A380}" type="presParOf" srcId="{AAF0478A-1887-4C99-B0C8-6FA68D7A3F47}" destId="{2083CFC8-34F4-4D88-928A-D0D85A49E43C}" srcOrd="1" destOrd="0" presId="urn:microsoft.com/office/officeart/2005/8/layout/orgChart1"/>
    <dgm:cxn modelId="{726F8176-3889-4734-9702-6233DF7E83DD}" type="presParOf" srcId="{5A49E131-A3D9-4838-9650-9E6EB54AC260}" destId="{7BB0B96B-AB85-4CB4-BD27-77171B3A794B}" srcOrd="1" destOrd="0" presId="urn:microsoft.com/office/officeart/2005/8/layout/orgChart1"/>
    <dgm:cxn modelId="{9BB063E5-0CCB-4B4B-B484-B60AC527145E}" type="presParOf" srcId="{5A49E131-A3D9-4838-9650-9E6EB54AC260}" destId="{39AF93FB-9F5C-4133-87B9-9D8554C39D9D}" srcOrd="2" destOrd="0" presId="urn:microsoft.com/office/officeart/2005/8/layout/orgChart1"/>
    <dgm:cxn modelId="{C229DD3F-FCD9-4B6E-B132-76543A8061BB}" type="presParOf" srcId="{30D8C75C-2559-44FD-8309-61280B75336D}" destId="{A7FF6AAB-C652-4C6C-8DCF-273CEF28A95E}" srcOrd="8" destOrd="0" presId="urn:microsoft.com/office/officeart/2005/8/layout/orgChart1"/>
    <dgm:cxn modelId="{3845BE2C-8A38-4DC6-BB27-020DBBE01CA8}" type="presParOf" srcId="{30D8C75C-2559-44FD-8309-61280B75336D}" destId="{F6BAC2C7-79E1-4C00-A369-E3EE22BAE3D7}" srcOrd="9" destOrd="0" presId="urn:microsoft.com/office/officeart/2005/8/layout/orgChart1"/>
    <dgm:cxn modelId="{65DA9A3D-F138-4078-BB6E-AED2079526D9}" type="presParOf" srcId="{F6BAC2C7-79E1-4C00-A369-E3EE22BAE3D7}" destId="{3DD283EF-4AC4-4FD7-BCF0-EFB824223AF9}" srcOrd="0" destOrd="0" presId="urn:microsoft.com/office/officeart/2005/8/layout/orgChart1"/>
    <dgm:cxn modelId="{70D0DC7C-CAD4-4FBE-A2EF-20AB1A0539EF}" type="presParOf" srcId="{3DD283EF-4AC4-4FD7-BCF0-EFB824223AF9}" destId="{3021BB91-C56B-41EE-B268-E8AD4B42FE9D}" srcOrd="0" destOrd="0" presId="urn:microsoft.com/office/officeart/2005/8/layout/orgChart1"/>
    <dgm:cxn modelId="{55F29DE3-B0D0-4D7A-B496-7BD94563AA65}" type="presParOf" srcId="{3DD283EF-4AC4-4FD7-BCF0-EFB824223AF9}" destId="{217A3B6F-9D3D-40AF-87F6-D4BF9F657738}" srcOrd="1" destOrd="0" presId="urn:microsoft.com/office/officeart/2005/8/layout/orgChart1"/>
    <dgm:cxn modelId="{826BC712-9D33-4D04-AC5D-31B411FBF957}" type="presParOf" srcId="{F6BAC2C7-79E1-4C00-A369-E3EE22BAE3D7}" destId="{30DB1C91-E1E2-4023-9417-4E849163EA65}" srcOrd="1" destOrd="0" presId="urn:microsoft.com/office/officeart/2005/8/layout/orgChart1"/>
    <dgm:cxn modelId="{06CD8A5C-739A-459C-8CFF-E725979DCDC9}" type="presParOf" srcId="{F6BAC2C7-79E1-4C00-A369-E3EE22BAE3D7}" destId="{3D5878FD-E073-456B-9765-F97CA23D8F36}" srcOrd="2" destOrd="0" presId="urn:microsoft.com/office/officeart/2005/8/layout/orgChart1"/>
    <dgm:cxn modelId="{ED283808-DDF2-4428-958E-E5F42C477DF4}" type="presParOf" srcId="{16CC3031-7279-4730-981B-5FC5FCD5F3BE}" destId="{4831CE3E-BF7B-42B0-BE8E-DD7FD2F309B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F55A01B-C619-4F8E-92D7-1BE847F5E50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62E507EC-B446-4950-9350-98731FBD76F8}">
      <dgm:prSet phldrT="[Text]" custT="1"/>
      <dgm:spPr/>
      <dgm:t>
        <a:bodyPr/>
        <a:lstStyle/>
        <a:p>
          <a:r>
            <a:rPr lang="en-US" sz="1600" b="1" i="0" dirty="0" smtClean="0">
              <a:solidFill>
                <a:schemeClr val="tx1"/>
              </a:solidFill>
              <a:latin typeface="Times New Roman" panose="02020603050405020304" pitchFamily="18" charset="0"/>
              <a:cs typeface="Times New Roman" panose="02020603050405020304" pitchFamily="18" charset="0"/>
            </a:rPr>
            <a:t>BỘ CHÍNH TRỊ</a:t>
          </a:r>
          <a:endParaRPr lang="en-US" sz="1600" b="1" dirty="0">
            <a:solidFill>
              <a:schemeClr val="tx1"/>
            </a:solidFill>
            <a:latin typeface="Times New Roman" panose="02020603050405020304" pitchFamily="18" charset="0"/>
            <a:cs typeface="Times New Roman" panose="02020603050405020304" pitchFamily="18" charset="0"/>
          </a:endParaRPr>
        </a:p>
      </dgm:t>
    </dgm:pt>
    <dgm:pt modelId="{92EEA832-C4A0-4B81-8574-62FCC8E412B7}" type="parTrans" cxnId="{843F1795-F095-4E9E-BDEC-8EBA193B69A1}">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02D61D8C-EC46-425D-893A-974E94CC46DB}" type="sibTrans" cxnId="{843F1795-F095-4E9E-BDEC-8EBA193B69A1}">
      <dgm:prSet/>
      <dgm:spPr/>
      <dgm:t>
        <a:bodyPr/>
        <a:lstStyle/>
        <a:p>
          <a:endParaRPr lang="en-US" sz="1800">
            <a:solidFill>
              <a:schemeClr val="tx1"/>
            </a:solidFill>
          </a:endParaRPr>
        </a:p>
      </dgm:t>
    </dgm:pt>
    <dgm:pt modelId="{AFA28E61-BD94-431C-B7D9-28117AB7A8FA}">
      <dgm:prSet phldrT="[Text]" custT="1"/>
      <dgm:spPr/>
      <dgm:t>
        <a:bodyPr/>
        <a:lstStyle/>
        <a:p>
          <a:r>
            <a:rPr lang="vi-VN" sz="1600" b="1" i="0" dirty="0" smtClean="0">
              <a:solidFill>
                <a:schemeClr val="tx1"/>
              </a:solidFill>
              <a:latin typeface="Times New Roman" panose="02020603050405020304" pitchFamily="18" charset="0"/>
              <a:cs typeface="Times New Roman" panose="02020603050405020304" pitchFamily="18" charset="0"/>
            </a:rPr>
            <a:t>CHỦ TỊCH NƯỚC</a:t>
          </a:r>
          <a:endParaRPr lang="en-US" sz="1600" b="1" dirty="0">
            <a:solidFill>
              <a:schemeClr val="tx1"/>
            </a:solidFill>
            <a:latin typeface="Times New Roman" panose="02020603050405020304" pitchFamily="18" charset="0"/>
            <a:cs typeface="Times New Roman" panose="02020603050405020304" pitchFamily="18" charset="0"/>
          </a:endParaRPr>
        </a:p>
      </dgm:t>
    </dgm:pt>
    <dgm:pt modelId="{0D867427-9810-4C6F-8814-8A777F1716AD}" type="parTrans" cxnId="{11420EBB-C446-40C4-B06E-18C0044BCBA2}">
      <dgm:prSet/>
      <dgm:spPr/>
      <dgm:t>
        <a:bodyPr/>
        <a:lstStyle/>
        <a:p>
          <a:endParaRPr lang="en-US" sz="1600" b="1">
            <a:solidFill>
              <a:schemeClr val="tx1"/>
            </a:solidFill>
            <a:latin typeface="Times New Roman" panose="02020603050405020304" pitchFamily="18" charset="0"/>
            <a:cs typeface="Times New Roman" panose="02020603050405020304" pitchFamily="18" charset="0"/>
          </a:endParaRPr>
        </a:p>
      </dgm:t>
    </dgm:pt>
    <dgm:pt modelId="{57D6CCC6-8D9B-40FA-9FD8-56CCCD26AB03}" type="sibTrans" cxnId="{11420EBB-C446-40C4-B06E-18C0044BCBA2}">
      <dgm:prSet/>
      <dgm:spPr/>
      <dgm:t>
        <a:bodyPr/>
        <a:lstStyle/>
        <a:p>
          <a:endParaRPr lang="en-US" sz="1800">
            <a:solidFill>
              <a:schemeClr val="tx1"/>
            </a:solidFill>
          </a:endParaRPr>
        </a:p>
      </dgm:t>
    </dgm:pt>
    <dgm:pt modelId="{EA71866D-619B-4D2C-BDC6-A1A5814F999F}">
      <dgm:prSet phldrT="[Text]" custT="1"/>
      <dgm:spPr/>
      <dgm:t>
        <a:bodyPr/>
        <a:lstStyle/>
        <a:p>
          <a:r>
            <a:rPr lang="en-US" sz="1600" b="1" i="0" dirty="0" smtClean="0">
              <a:solidFill>
                <a:schemeClr val="tx1"/>
              </a:solidFill>
              <a:latin typeface="Times New Roman" panose="02020603050405020304" pitchFamily="18" charset="0"/>
              <a:cs typeface="Times New Roman" panose="02020603050405020304" pitchFamily="18" charset="0"/>
            </a:rPr>
            <a:t>CHỦ TỊCH QUỐC HỘI</a:t>
          </a:r>
          <a:endParaRPr lang="en-US" sz="1600" b="1" dirty="0">
            <a:solidFill>
              <a:schemeClr val="tx1"/>
            </a:solidFill>
            <a:latin typeface="Times New Roman" panose="02020603050405020304" pitchFamily="18" charset="0"/>
            <a:cs typeface="Times New Roman" panose="02020603050405020304" pitchFamily="18" charset="0"/>
          </a:endParaRPr>
        </a:p>
      </dgm:t>
    </dgm:pt>
    <dgm:pt modelId="{FCE03E8B-81FA-44CE-9ACA-19BA87342B57}" type="parTrans" cxnId="{79FE2B70-2D91-400B-A04D-0294D3D028AE}">
      <dgm:prSet/>
      <dgm:spPr/>
      <dgm:t>
        <a:bodyPr/>
        <a:lstStyle/>
        <a:p>
          <a:endParaRPr lang="en-US" sz="1600" b="1">
            <a:solidFill>
              <a:schemeClr val="tx1"/>
            </a:solidFill>
            <a:latin typeface="Times New Roman" panose="02020603050405020304" pitchFamily="18" charset="0"/>
            <a:cs typeface="Times New Roman" panose="02020603050405020304" pitchFamily="18" charset="0"/>
          </a:endParaRPr>
        </a:p>
      </dgm:t>
    </dgm:pt>
    <dgm:pt modelId="{14B56872-8F6A-4279-9112-EFC1D3432B89}" type="sibTrans" cxnId="{79FE2B70-2D91-400B-A04D-0294D3D028AE}">
      <dgm:prSet/>
      <dgm:spPr/>
      <dgm:t>
        <a:bodyPr/>
        <a:lstStyle/>
        <a:p>
          <a:endParaRPr lang="en-US" sz="1800">
            <a:solidFill>
              <a:schemeClr val="tx1"/>
            </a:solidFill>
          </a:endParaRPr>
        </a:p>
      </dgm:t>
    </dgm:pt>
    <dgm:pt modelId="{DA1E094D-92AD-498F-B0B2-2A7CA2150600}">
      <dgm:prSet phldrT="[Text]" custT="1"/>
      <dgm:spPr/>
      <dgm:t>
        <a:bodyPr/>
        <a:lstStyle/>
        <a:p>
          <a:r>
            <a:rPr lang="vi-VN" sz="1600" b="1" i="0" dirty="0" smtClean="0">
              <a:solidFill>
                <a:schemeClr val="tx1"/>
              </a:solidFill>
              <a:latin typeface="Times New Roman" panose="02020603050405020304" pitchFamily="18" charset="0"/>
              <a:cs typeface="Times New Roman" panose="02020603050405020304" pitchFamily="18" charset="0"/>
            </a:rPr>
            <a:t>THỦ TƯỚNG CHÍNH PHỦ</a:t>
          </a:r>
          <a:endParaRPr lang="en-US" sz="1600" b="1" dirty="0">
            <a:solidFill>
              <a:schemeClr val="tx1"/>
            </a:solidFill>
            <a:latin typeface="Times New Roman" panose="02020603050405020304" pitchFamily="18" charset="0"/>
            <a:cs typeface="Times New Roman" panose="02020603050405020304" pitchFamily="18" charset="0"/>
          </a:endParaRPr>
        </a:p>
      </dgm:t>
    </dgm:pt>
    <dgm:pt modelId="{C19DFE56-86E1-43ED-8889-955AE60AEA9D}" type="parTrans" cxnId="{CCEE1850-9B6E-496C-9E27-FB5A04B16A30}">
      <dgm:prSet/>
      <dgm:spPr/>
      <dgm:t>
        <a:bodyPr/>
        <a:lstStyle/>
        <a:p>
          <a:endParaRPr lang="en-US" sz="1600" b="1">
            <a:solidFill>
              <a:schemeClr val="tx1"/>
            </a:solidFill>
          </a:endParaRPr>
        </a:p>
      </dgm:t>
    </dgm:pt>
    <dgm:pt modelId="{BB99166A-00DD-43C6-BF19-E83606C7BCF4}" type="sibTrans" cxnId="{CCEE1850-9B6E-496C-9E27-FB5A04B16A30}">
      <dgm:prSet/>
      <dgm:spPr/>
      <dgm:t>
        <a:bodyPr/>
        <a:lstStyle/>
        <a:p>
          <a:endParaRPr lang="en-US" sz="1800">
            <a:solidFill>
              <a:schemeClr val="tx1"/>
            </a:solidFill>
          </a:endParaRPr>
        </a:p>
      </dgm:t>
    </dgm:pt>
    <dgm:pt modelId="{44DABE2A-0CD8-48FE-B2D5-C23BEACB6FFF}">
      <dgm:prSet phldrT="[Text]" custT="1"/>
      <dgm:spPr/>
      <dgm:t>
        <a:bodyPr/>
        <a:lstStyle/>
        <a:p>
          <a:r>
            <a:rPr lang="vi-VN" sz="1600" b="1" dirty="0" smtClean="0">
              <a:solidFill>
                <a:schemeClr val="tx1"/>
              </a:solidFill>
              <a:latin typeface="Times New Roman" panose="02020603050405020304" pitchFamily="18" charset="0"/>
              <a:cs typeface="Times New Roman" panose="02020603050405020304" pitchFamily="18" charset="0"/>
            </a:rPr>
            <a:t>PHÓ THỦ TƯỚNG THƯỜNG TRỰC</a:t>
          </a:r>
          <a:endParaRPr lang="en-US" sz="1600" b="1" dirty="0">
            <a:solidFill>
              <a:schemeClr val="tx1"/>
            </a:solidFill>
            <a:latin typeface="Times New Roman" panose="02020603050405020304" pitchFamily="18" charset="0"/>
            <a:cs typeface="Times New Roman" panose="02020603050405020304" pitchFamily="18" charset="0"/>
          </a:endParaRPr>
        </a:p>
      </dgm:t>
    </dgm:pt>
    <dgm:pt modelId="{E3624B1C-A1D1-4EB9-84EA-C869B7FF8610}" type="parTrans" cxnId="{12203CBF-8B98-4BB8-BC79-90AC69309092}">
      <dgm:prSet/>
      <dgm:spPr/>
      <dgm:t>
        <a:bodyPr/>
        <a:lstStyle/>
        <a:p>
          <a:endParaRPr lang="en-US" sz="1600" b="1">
            <a:solidFill>
              <a:schemeClr val="tx1"/>
            </a:solidFill>
          </a:endParaRPr>
        </a:p>
      </dgm:t>
    </dgm:pt>
    <dgm:pt modelId="{630549F4-9AF3-4F77-A532-37FA5E0E0B97}" type="sibTrans" cxnId="{12203CBF-8B98-4BB8-BC79-90AC69309092}">
      <dgm:prSet/>
      <dgm:spPr/>
      <dgm:t>
        <a:bodyPr/>
        <a:lstStyle/>
        <a:p>
          <a:endParaRPr lang="en-US" sz="1800"/>
        </a:p>
      </dgm:t>
    </dgm:pt>
    <dgm:pt modelId="{E8C63DFB-3444-4AAB-84CD-CE14E20B8440}">
      <dgm:prSet phldrT="[Text]" custT="1"/>
      <dgm:spPr/>
      <dgm:t>
        <a:bodyPr/>
        <a:lstStyle/>
        <a:p>
          <a:r>
            <a:rPr lang="vi-VN" sz="1600" b="1" dirty="0" smtClean="0">
              <a:solidFill>
                <a:schemeClr val="tx1"/>
              </a:solidFill>
              <a:latin typeface="Times New Roman" panose="02020603050405020304" pitchFamily="18" charset="0"/>
              <a:cs typeface="Times New Roman" panose="02020603050405020304" pitchFamily="18" charset="0"/>
            </a:rPr>
            <a:t>BỘ TRƯỞNG BỘ CÔNG AN</a:t>
          </a:r>
          <a:endParaRPr lang="en-US" sz="1600" b="1" dirty="0">
            <a:solidFill>
              <a:schemeClr val="tx1"/>
            </a:solidFill>
            <a:latin typeface="Times New Roman" panose="02020603050405020304" pitchFamily="18" charset="0"/>
            <a:cs typeface="Times New Roman" panose="02020603050405020304" pitchFamily="18" charset="0"/>
          </a:endParaRPr>
        </a:p>
      </dgm:t>
    </dgm:pt>
    <dgm:pt modelId="{49328907-5B06-4EEB-97F6-3432C7C794CC}" type="parTrans" cxnId="{483F071B-3B4F-4957-9E51-A4C3BEC39E9A}">
      <dgm:prSet/>
      <dgm:spPr/>
      <dgm:t>
        <a:bodyPr/>
        <a:lstStyle/>
        <a:p>
          <a:endParaRPr lang="en-US" sz="1600" b="1">
            <a:solidFill>
              <a:schemeClr val="tx1"/>
            </a:solidFill>
          </a:endParaRPr>
        </a:p>
      </dgm:t>
    </dgm:pt>
    <dgm:pt modelId="{BC31CC16-4F90-40C9-AA3A-8332B575C259}" type="sibTrans" cxnId="{483F071B-3B4F-4957-9E51-A4C3BEC39E9A}">
      <dgm:prSet/>
      <dgm:spPr/>
      <dgm:t>
        <a:bodyPr/>
        <a:lstStyle/>
        <a:p>
          <a:endParaRPr lang="en-US" sz="1800"/>
        </a:p>
      </dgm:t>
    </dgm:pt>
    <dgm:pt modelId="{0C34404D-9652-4B3D-8413-11A8BEC7D911}">
      <dgm:prSet phldrT="[Text]" custT="1"/>
      <dgm:spPr/>
      <dgm:t>
        <a:bodyPr/>
        <a:lstStyle/>
        <a:p>
          <a:r>
            <a:rPr lang="vi-VN" sz="1600" b="1" dirty="0" smtClean="0">
              <a:solidFill>
                <a:schemeClr val="tx1"/>
              </a:solidFill>
              <a:latin typeface="Times New Roman" panose="02020603050405020304" pitchFamily="18" charset="0"/>
              <a:cs typeface="Times New Roman" panose="02020603050405020304" pitchFamily="18" charset="0"/>
            </a:rPr>
            <a:t>BỘ TRƯỞNG BỘ NGOẠI GIAO</a:t>
          </a:r>
          <a:endParaRPr lang="en-US" sz="1600" b="1" dirty="0">
            <a:solidFill>
              <a:schemeClr val="tx1"/>
            </a:solidFill>
            <a:latin typeface="Times New Roman" panose="02020603050405020304" pitchFamily="18" charset="0"/>
            <a:cs typeface="Times New Roman" panose="02020603050405020304" pitchFamily="18" charset="0"/>
          </a:endParaRPr>
        </a:p>
      </dgm:t>
    </dgm:pt>
    <dgm:pt modelId="{FD79BB50-31A0-478F-AAF6-F8BAD660DB8D}" type="parTrans" cxnId="{2CCF182B-51DD-4022-A521-2ED0BC6F3559}">
      <dgm:prSet/>
      <dgm:spPr/>
      <dgm:t>
        <a:bodyPr/>
        <a:lstStyle/>
        <a:p>
          <a:endParaRPr lang="en-US" sz="1600" b="1">
            <a:solidFill>
              <a:schemeClr val="tx1"/>
            </a:solidFill>
          </a:endParaRPr>
        </a:p>
      </dgm:t>
    </dgm:pt>
    <dgm:pt modelId="{E095F737-DBE4-41A6-86EA-1CDD68AF9879}" type="sibTrans" cxnId="{2CCF182B-51DD-4022-A521-2ED0BC6F3559}">
      <dgm:prSet/>
      <dgm:spPr/>
      <dgm:t>
        <a:bodyPr/>
        <a:lstStyle/>
        <a:p>
          <a:endParaRPr lang="en-US" sz="1800"/>
        </a:p>
      </dgm:t>
    </dgm:pt>
    <dgm:pt modelId="{B234742D-CD21-4221-9CD8-1449AA2FB082}">
      <dgm:prSet phldrT="[Text]" custT="1"/>
      <dgm:spPr/>
      <dgm:t>
        <a:bodyPr/>
        <a:lstStyle/>
        <a:p>
          <a:r>
            <a:rPr lang="vi-VN" sz="1600" b="1" dirty="0" smtClean="0">
              <a:solidFill>
                <a:schemeClr val="tx1"/>
              </a:solidFill>
              <a:latin typeface="Times New Roman" panose="02020603050405020304" pitchFamily="18" charset="0"/>
              <a:cs typeface="Times New Roman" panose="02020603050405020304" pitchFamily="18" charset="0"/>
            </a:rPr>
            <a:t>BỘ TRƯỞNG BỘ QUỐC PHÒNG</a:t>
          </a:r>
          <a:endParaRPr lang="en-US" sz="1600" b="1" dirty="0">
            <a:solidFill>
              <a:schemeClr val="tx1"/>
            </a:solidFill>
            <a:latin typeface="Times New Roman" panose="02020603050405020304" pitchFamily="18" charset="0"/>
            <a:cs typeface="Times New Roman" panose="02020603050405020304" pitchFamily="18" charset="0"/>
          </a:endParaRPr>
        </a:p>
      </dgm:t>
    </dgm:pt>
    <dgm:pt modelId="{FE3F4BD9-F3F3-4723-BD4C-83AD24579615}" type="parTrans" cxnId="{B4F3BDD0-A941-44CD-BEC7-A9EB26E00B61}">
      <dgm:prSet/>
      <dgm:spPr/>
      <dgm:t>
        <a:bodyPr/>
        <a:lstStyle/>
        <a:p>
          <a:endParaRPr lang="en-US" sz="1600" b="1">
            <a:solidFill>
              <a:schemeClr val="tx1"/>
            </a:solidFill>
          </a:endParaRPr>
        </a:p>
      </dgm:t>
    </dgm:pt>
    <dgm:pt modelId="{F3CC4414-3B7F-42E9-B740-C17F7B898DB3}" type="sibTrans" cxnId="{B4F3BDD0-A941-44CD-BEC7-A9EB26E00B61}">
      <dgm:prSet/>
      <dgm:spPr/>
      <dgm:t>
        <a:bodyPr/>
        <a:lstStyle/>
        <a:p>
          <a:endParaRPr lang="en-US" sz="1800"/>
        </a:p>
      </dgm:t>
    </dgm:pt>
    <dgm:pt modelId="{00ED8E3F-BFA5-4D07-8754-2229F1D75008}">
      <dgm:prSet phldrT="[Text]" custT="1"/>
      <dgm:spPr/>
      <dgm:t>
        <a:bodyPr/>
        <a:lstStyle/>
        <a:p>
          <a:r>
            <a:rPr lang="vi-VN" sz="1600" b="1" dirty="0" smtClean="0">
              <a:solidFill>
                <a:schemeClr val="tx1"/>
              </a:solidFill>
              <a:latin typeface="Times New Roman" panose="02020603050405020304" pitchFamily="18" charset="0"/>
              <a:cs typeface="Times New Roman" panose="02020603050405020304" pitchFamily="18" charset="0"/>
            </a:rPr>
            <a:t>BÍ THƯ THÀNH ỦY (HÀ NỘI, TP. HCM)</a:t>
          </a:r>
          <a:endParaRPr lang="en-US" sz="1600" b="1" dirty="0">
            <a:solidFill>
              <a:schemeClr val="tx1"/>
            </a:solidFill>
            <a:latin typeface="Times New Roman" panose="02020603050405020304" pitchFamily="18" charset="0"/>
            <a:cs typeface="Times New Roman" panose="02020603050405020304" pitchFamily="18" charset="0"/>
          </a:endParaRPr>
        </a:p>
      </dgm:t>
    </dgm:pt>
    <dgm:pt modelId="{E307FC2E-99BA-4E1A-86EA-2806E1F21053}" type="parTrans" cxnId="{97CE7260-9F2F-41FB-B963-3D6FFE2D3C6E}">
      <dgm:prSet/>
      <dgm:spPr/>
      <dgm:t>
        <a:bodyPr/>
        <a:lstStyle/>
        <a:p>
          <a:endParaRPr lang="en-US" sz="1600" b="1">
            <a:solidFill>
              <a:schemeClr val="tx1"/>
            </a:solidFill>
          </a:endParaRPr>
        </a:p>
      </dgm:t>
    </dgm:pt>
    <dgm:pt modelId="{056933F4-63B5-4D4F-A4B4-C8A7B6F1B049}" type="sibTrans" cxnId="{97CE7260-9F2F-41FB-B963-3D6FFE2D3C6E}">
      <dgm:prSet/>
      <dgm:spPr/>
      <dgm:t>
        <a:bodyPr/>
        <a:lstStyle/>
        <a:p>
          <a:endParaRPr lang="en-US" sz="1800"/>
        </a:p>
      </dgm:t>
    </dgm:pt>
    <dgm:pt modelId="{F387EB82-0B2E-49B3-AE2F-8CA18FDD6427}">
      <dgm:prSet phldrT="[Text]" custT="1"/>
      <dgm:spPr/>
      <dgm:t>
        <a:bodyPr/>
        <a:lstStyle/>
        <a:p>
          <a:r>
            <a:rPr lang="vi-VN" sz="1600" b="1" dirty="0" smtClean="0">
              <a:solidFill>
                <a:schemeClr val="tx1"/>
              </a:solidFill>
              <a:latin typeface="Times New Roman" panose="02020603050405020304" pitchFamily="18" charset="0"/>
              <a:cs typeface="Times New Roman" panose="02020603050405020304" pitchFamily="18" charset="0"/>
            </a:rPr>
            <a:t>CÁC TRƯỞNG BAN</a:t>
          </a:r>
          <a:endParaRPr lang="en-US" sz="1600" b="1" dirty="0">
            <a:solidFill>
              <a:schemeClr val="tx1"/>
            </a:solidFill>
            <a:latin typeface="Times New Roman" panose="02020603050405020304" pitchFamily="18" charset="0"/>
            <a:cs typeface="Times New Roman" panose="02020603050405020304" pitchFamily="18" charset="0"/>
          </a:endParaRPr>
        </a:p>
      </dgm:t>
    </dgm:pt>
    <dgm:pt modelId="{650DC266-0D55-4989-96FA-B1DB81E20047}" type="parTrans" cxnId="{57E9ED68-486A-4ED1-8812-8548CE87BFD2}">
      <dgm:prSet/>
      <dgm:spPr/>
      <dgm:t>
        <a:bodyPr/>
        <a:lstStyle/>
        <a:p>
          <a:endParaRPr lang="en-US" sz="1600"/>
        </a:p>
      </dgm:t>
    </dgm:pt>
    <dgm:pt modelId="{A52AFD67-A5E8-4454-B89F-8C4E8ECB4136}" type="sibTrans" cxnId="{57E9ED68-486A-4ED1-8812-8548CE87BFD2}">
      <dgm:prSet/>
      <dgm:spPr/>
      <dgm:t>
        <a:bodyPr/>
        <a:lstStyle/>
        <a:p>
          <a:endParaRPr lang="en-US"/>
        </a:p>
      </dgm:t>
    </dgm:pt>
    <dgm:pt modelId="{C6807AB0-BF26-4E92-B2CF-6BECB181ACEF}" type="pres">
      <dgm:prSet presAssocID="{FF55A01B-C619-4F8E-92D7-1BE847F5E50F}" presName="hierChild1" presStyleCnt="0">
        <dgm:presLayoutVars>
          <dgm:orgChart val="1"/>
          <dgm:chPref val="1"/>
          <dgm:dir/>
          <dgm:animOne val="branch"/>
          <dgm:animLvl val="lvl"/>
          <dgm:resizeHandles/>
        </dgm:presLayoutVars>
      </dgm:prSet>
      <dgm:spPr/>
      <dgm:t>
        <a:bodyPr/>
        <a:lstStyle/>
        <a:p>
          <a:endParaRPr lang="en-US"/>
        </a:p>
      </dgm:t>
    </dgm:pt>
    <dgm:pt modelId="{3834C3CA-8B1F-4931-AC3B-8962DF9F166B}" type="pres">
      <dgm:prSet presAssocID="{62E507EC-B446-4950-9350-98731FBD76F8}" presName="hierRoot1" presStyleCnt="0">
        <dgm:presLayoutVars>
          <dgm:hierBranch val="init"/>
        </dgm:presLayoutVars>
      </dgm:prSet>
      <dgm:spPr/>
      <dgm:t>
        <a:bodyPr/>
        <a:lstStyle/>
        <a:p>
          <a:endParaRPr lang="en-US"/>
        </a:p>
      </dgm:t>
    </dgm:pt>
    <dgm:pt modelId="{1E0B2DAA-5E54-44DE-9B79-E316B8DA4A6B}" type="pres">
      <dgm:prSet presAssocID="{62E507EC-B446-4950-9350-98731FBD76F8}" presName="rootComposite1" presStyleCnt="0"/>
      <dgm:spPr/>
      <dgm:t>
        <a:bodyPr/>
        <a:lstStyle/>
        <a:p>
          <a:endParaRPr lang="en-US"/>
        </a:p>
      </dgm:t>
    </dgm:pt>
    <dgm:pt modelId="{61B1D5FC-2D66-4A4F-B0AF-9ED99A6C3406}" type="pres">
      <dgm:prSet presAssocID="{62E507EC-B446-4950-9350-98731FBD76F8}" presName="rootText1" presStyleLbl="node0" presStyleIdx="0" presStyleCnt="1" custScaleX="241768" custScaleY="315503" custLinFactY="-23974" custLinFactNeighborX="968" custLinFactNeighborY="-100000">
        <dgm:presLayoutVars>
          <dgm:chPref val="3"/>
        </dgm:presLayoutVars>
      </dgm:prSet>
      <dgm:spPr/>
      <dgm:t>
        <a:bodyPr/>
        <a:lstStyle/>
        <a:p>
          <a:endParaRPr lang="en-US"/>
        </a:p>
      </dgm:t>
    </dgm:pt>
    <dgm:pt modelId="{F5EFCD3F-AE03-4263-B77F-907CAC222E66}" type="pres">
      <dgm:prSet presAssocID="{62E507EC-B446-4950-9350-98731FBD76F8}" presName="rootConnector1" presStyleLbl="node1" presStyleIdx="0" presStyleCnt="0"/>
      <dgm:spPr/>
      <dgm:t>
        <a:bodyPr/>
        <a:lstStyle/>
        <a:p>
          <a:endParaRPr lang="en-US"/>
        </a:p>
      </dgm:t>
    </dgm:pt>
    <dgm:pt modelId="{332912FA-EC3E-4614-9FD6-A4323E16FC14}" type="pres">
      <dgm:prSet presAssocID="{62E507EC-B446-4950-9350-98731FBD76F8}" presName="hierChild2" presStyleCnt="0"/>
      <dgm:spPr/>
      <dgm:t>
        <a:bodyPr/>
        <a:lstStyle/>
        <a:p>
          <a:endParaRPr lang="en-US"/>
        </a:p>
      </dgm:t>
    </dgm:pt>
    <dgm:pt modelId="{0C2B952C-3E56-4FF0-A53E-8CA1B58D293E}" type="pres">
      <dgm:prSet presAssocID="{0D867427-9810-4C6F-8814-8A777F1716AD}" presName="Name37" presStyleLbl="parChTrans1D2" presStyleIdx="0" presStyleCnt="9" custSzX="7218505" custSzY="174591"/>
      <dgm:spPr/>
      <dgm:t>
        <a:bodyPr/>
        <a:lstStyle/>
        <a:p>
          <a:endParaRPr lang="en-US"/>
        </a:p>
      </dgm:t>
    </dgm:pt>
    <dgm:pt modelId="{B8D9982A-7A51-42FE-8070-667BCD0AC7F0}" type="pres">
      <dgm:prSet presAssocID="{AFA28E61-BD94-431C-B7D9-28117AB7A8FA}" presName="hierRoot2" presStyleCnt="0">
        <dgm:presLayoutVars>
          <dgm:hierBranch val="init"/>
        </dgm:presLayoutVars>
      </dgm:prSet>
      <dgm:spPr/>
      <dgm:t>
        <a:bodyPr/>
        <a:lstStyle/>
        <a:p>
          <a:endParaRPr lang="en-US"/>
        </a:p>
      </dgm:t>
    </dgm:pt>
    <dgm:pt modelId="{AEE60363-3A24-4F6A-9E0D-F02ABBF61D57}" type="pres">
      <dgm:prSet presAssocID="{AFA28E61-BD94-431C-B7D9-28117AB7A8FA}" presName="rootComposite" presStyleCnt="0"/>
      <dgm:spPr/>
      <dgm:t>
        <a:bodyPr/>
        <a:lstStyle/>
        <a:p>
          <a:endParaRPr lang="en-US"/>
        </a:p>
      </dgm:t>
    </dgm:pt>
    <dgm:pt modelId="{66D9A62F-5DD4-4B73-8BD1-739EB0E15FEF}" type="pres">
      <dgm:prSet presAssocID="{AFA28E61-BD94-431C-B7D9-28117AB7A8FA}" presName="rootText" presStyleLbl="node2" presStyleIdx="0" presStyleCnt="9" custScaleX="137876" custScaleY="315503">
        <dgm:presLayoutVars>
          <dgm:chPref val="3"/>
        </dgm:presLayoutVars>
      </dgm:prSet>
      <dgm:spPr/>
      <dgm:t>
        <a:bodyPr/>
        <a:lstStyle/>
        <a:p>
          <a:endParaRPr lang="en-US"/>
        </a:p>
      </dgm:t>
    </dgm:pt>
    <dgm:pt modelId="{72E9223C-CDA2-4850-BBAF-7815C3155F91}" type="pres">
      <dgm:prSet presAssocID="{AFA28E61-BD94-431C-B7D9-28117AB7A8FA}" presName="rootConnector" presStyleLbl="node2" presStyleIdx="0" presStyleCnt="9"/>
      <dgm:spPr/>
      <dgm:t>
        <a:bodyPr/>
        <a:lstStyle/>
        <a:p>
          <a:endParaRPr lang="en-US"/>
        </a:p>
      </dgm:t>
    </dgm:pt>
    <dgm:pt modelId="{CBB5B2C9-FC3E-446C-9FE4-1D7CAA2394B1}" type="pres">
      <dgm:prSet presAssocID="{AFA28E61-BD94-431C-B7D9-28117AB7A8FA}" presName="hierChild4" presStyleCnt="0"/>
      <dgm:spPr/>
      <dgm:t>
        <a:bodyPr/>
        <a:lstStyle/>
        <a:p>
          <a:endParaRPr lang="en-US"/>
        </a:p>
      </dgm:t>
    </dgm:pt>
    <dgm:pt modelId="{E10332CD-B157-43EB-B72F-529BC7098785}" type="pres">
      <dgm:prSet presAssocID="{AFA28E61-BD94-431C-B7D9-28117AB7A8FA}" presName="hierChild5" presStyleCnt="0"/>
      <dgm:spPr/>
      <dgm:t>
        <a:bodyPr/>
        <a:lstStyle/>
        <a:p>
          <a:endParaRPr lang="en-US"/>
        </a:p>
      </dgm:t>
    </dgm:pt>
    <dgm:pt modelId="{A92F6C17-2E1D-47C1-B5F2-5E923234999B}" type="pres">
      <dgm:prSet presAssocID="{C19DFE56-86E1-43ED-8889-955AE60AEA9D}" presName="Name37" presStyleLbl="parChTrans1D2" presStyleIdx="1" presStyleCnt="9" custSzX="5156075" custSzY="174591"/>
      <dgm:spPr/>
      <dgm:t>
        <a:bodyPr/>
        <a:lstStyle/>
        <a:p>
          <a:endParaRPr lang="en-US"/>
        </a:p>
      </dgm:t>
    </dgm:pt>
    <dgm:pt modelId="{5A49E131-A3D9-4838-9650-9E6EB54AC260}" type="pres">
      <dgm:prSet presAssocID="{DA1E094D-92AD-498F-B0B2-2A7CA2150600}" presName="hierRoot2" presStyleCnt="0">
        <dgm:presLayoutVars>
          <dgm:hierBranch val="init"/>
        </dgm:presLayoutVars>
      </dgm:prSet>
      <dgm:spPr/>
      <dgm:t>
        <a:bodyPr/>
        <a:lstStyle/>
        <a:p>
          <a:endParaRPr lang="en-US"/>
        </a:p>
      </dgm:t>
    </dgm:pt>
    <dgm:pt modelId="{AAF0478A-1887-4C99-B0C8-6FA68D7A3F47}" type="pres">
      <dgm:prSet presAssocID="{DA1E094D-92AD-498F-B0B2-2A7CA2150600}" presName="rootComposite" presStyleCnt="0"/>
      <dgm:spPr/>
      <dgm:t>
        <a:bodyPr/>
        <a:lstStyle/>
        <a:p>
          <a:endParaRPr lang="en-US"/>
        </a:p>
      </dgm:t>
    </dgm:pt>
    <dgm:pt modelId="{E7487B24-13AA-47E7-B81D-39415BD11593}" type="pres">
      <dgm:prSet presAssocID="{DA1E094D-92AD-498F-B0B2-2A7CA2150600}" presName="rootText" presStyleLbl="node2" presStyleIdx="1" presStyleCnt="9" custScaleX="158029" custScaleY="315503">
        <dgm:presLayoutVars>
          <dgm:chPref val="3"/>
        </dgm:presLayoutVars>
      </dgm:prSet>
      <dgm:spPr/>
      <dgm:t>
        <a:bodyPr/>
        <a:lstStyle/>
        <a:p>
          <a:endParaRPr lang="en-US"/>
        </a:p>
      </dgm:t>
    </dgm:pt>
    <dgm:pt modelId="{2083CFC8-34F4-4D88-928A-D0D85A49E43C}" type="pres">
      <dgm:prSet presAssocID="{DA1E094D-92AD-498F-B0B2-2A7CA2150600}" presName="rootConnector" presStyleLbl="node2" presStyleIdx="1" presStyleCnt="9"/>
      <dgm:spPr/>
      <dgm:t>
        <a:bodyPr/>
        <a:lstStyle/>
        <a:p>
          <a:endParaRPr lang="en-US"/>
        </a:p>
      </dgm:t>
    </dgm:pt>
    <dgm:pt modelId="{7BB0B96B-AB85-4CB4-BD27-77171B3A794B}" type="pres">
      <dgm:prSet presAssocID="{DA1E094D-92AD-498F-B0B2-2A7CA2150600}" presName="hierChild4" presStyleCnt="0"/>
      <dgm:spPr/>
      <dgm:t>
        <a:bodyPr/>
        <a:lstStyle/>
        <a:p>
          <a:endParaRPr lang="en-US"/>
        </a:p>
      </dgm:t>
    </dgm:pt>
    <dgm:pt modelId="{39AF93FB-9F5C-4133-87B9-9D8554C39D9D}" type="pres">
      <dgm:prSet presAssocID="{DA1E094D-92AD-498F-B0B2-2A7CA2150600}" presName="hierChild5" presStyleCnt="0"/>
      <dgm:spPr/>
      <dgm:t>
        <a:bodyPr/>
        <a:lstStyle/>
        <a:p>
          <a:endParaRPr lang="en-US"/>
        </a:p>
      </dgm:t>
    </dgm:pt>
    <dgm:pt modelId="{A7FF6AAB-C652-4C6C-8DCF-273CEF28A95E}" type="pres">
      <dgm:prSet presAssocID="{FCE03E8B-81FA-44CE-9ACA-19BA87342B57}" presName="Name37" presStyleLbl="parChTrans1D2" presStyleIdx="2" presStyleCnt="9" custSzX="3093645" custSzY="174591"/>
      <dgm:spPr/>
      <dgm:t>
        <a:bodyPr/>
        <a:lstStyle/>
        <a:p>
          <a:endParaRPr lang="en-US"/>
        </a:p>
      </dgm:t>
    </dgm:pt>
    <dgm:pt modelId="{F6BAC2C7-79E1-4C00-A369-E3EE22BAE3D7}" type="pres">
      <dgm:prSet presAssocID="{EA71866D-619B-4D2C-BDC6-A1A5814F999F}" presName="hierRoot2" presStyleCnt="0">
        <dgm:presLayoutVars>
          <dgm:hierBranch val="init"/>
        </dgm:presLayoutVars>
      </dgm:prSet>
      <dgm:spPr/>
      <dgm:t>
        <a:bodyPr/>
        <a:lstStyle/>
        <a:p>
          <a:endParaRPr lang="en-US"/>
        </a:p>
      </dgm:t>
    </dgm:pt>
    <dgm:pt modelId="{3DD283EF-4AC4-4FD7-BCF0-EFB824223AF9}" type="pres">
      <dgm:prSet presAssocID="{EA71866D-619B-4D2C-BDC6-A1A5814F999F}" presName="rootComposite" presStyleCnt="0"/>
      <dgm:spPr/>
      <dgm:t>
        <a:bodyPr/>
        <a:lstStyle/>
        <a:p>
          <a:endParaRPr lang="en-US"/>
        </a:p>
      </dgm:t>
    </dgm:pt>
    <dgm:pt modelId="{3021BB91-C56B-41EE-B268-E8AD4B42FE9D}" type="pres">
      <dgm:prSet presAssocID="{EA71866D-619B-4D2C-BDC6-A1A5814F999F}" presName="rootText" presStyleLbl="node2" presStyleIdx="2" presStyleCnt="9" custScaleX="163941" custScaleY="315503">
        <dgm:presLayoutVars>
          <dgm:chPref val="3"/>
        </dgm:presLayoutVars>
      </dgm:prSet>
      <dgm:spPr/>
      <dgm:t>
        <a:bodyPr/>
        <a:lstStyle/>
        <a:p>
          <a:endParaRPr lang="en-US"/>
        </a:p>
      </dgm:t>
    </dgm:pt>
    <dgm:pt modelId="{217A3B6F-9D3D-40AF-87F6-D4BF9F657738}" type="pres">
      <dgm:prSet presAssocID="{EA71866D-619B-4D2C-BDC6-A1A5814F999F}" presName="rootConnector" presStyleLbl="node2" presStyleIdx="2" presStyleCnt="9"/>
      <dgm:spPr/>
      <dgm:t>
        <a:bodyPr/>
        <a:lstStyle/>
        <a:p>
          <a:endParaRPr lang="en-US"/>
        </a:p>
      </dgm:t>
    </dgm:pt>
    <dgm:pt modelId="{30DB1C91-E1E2-4023-9417-4E849163EA65}" type="pres">
      <dgm:prSet presAssocID="{EA71866D-619B-4D2C-BDC6-A1A5814F999F}" presName="hierChild4" presStyleCnt="0"/>
      <dgm:spPr/>
      <dgm:t>
        <a:bodyPr/>
        <a:lstStyle/>
        <a:p>
          <a:endParaRPr lang="en-US"/>
        </a:p>
      </dgm:t>
    </dgm:pt>
    <dgm:pt modelId="{3D5878FD-E073-456B-9765-F97CA23D8F36}" type="pres">
      <dgm:prSet presAssocID="{EA71866D-619B-4D2C-BDC6-A1A5814F999F}" presName="hierChild5" presStyleCnt="0"/>
      <dgm:spPr/>
      <dgm:t>
        <a:bodyPr/>
        <a:lstStyle/>
        <a:p>
          <a:endParaRPr lang="en-US"/>
        </a:p>
      </dgm:t>
    </dgm:pt>
    <dgm:pt modelId="{F3B2BD20-BF4E-4DE0-99F2-575D774D6A56}" type="pres">
      <dgm:prSet presAssocID="{E3624B1C-A1D1-4EB9-84EA-C869B7FF8610}" presName="Name37" presStyleLbl="parChTrans1D2" presStyleIdx="3" presStyleCnt="9" custSzX="1031215" custSzY="174591"/>
      <dgm:spPr/>
      <dgm:t>
        <a:bodyPr/>
        <a:lstStyle/>
        <a:p>
          <a:endParaRPr lang="en-US"/>
        </a:p>
      </dgm:t>
    </dgm:pt>
    <dgm:pt modelId="{3009187B-BB95-437E-A813-A46863172FC9}" type="pres">
      <dgm:prSet presAssocID="{44DABE2A-0CD8-48FE-B2D5-C23BEACB6FFF}" presName="hierRoot2" presStyleCnt="0">
        <dgm:presLayoutVars>
          <dgm:hierBranch val="init"/>
        </dgm:presLayoutVars>
      </dgm:prSet>
      <dgm:spPr/>
      <dgm:t>
        <a:bodyPr/>
        <a:lstStyle/>
        <a:p>
          <a:endParaRPr lang="en-US"/>
        </a:p>
      </dgm:t>
    </dgm:pt>
    <dgm:pt modelId="{1C1DAD1D-FA12-4E1E-8A4E-D939E63F75A4}" type="pres">
      <dgm:prSet presAssocID="{44DABE2A-0CD8-48FE-B2D5-C23BEACB6FFF}" presName="rootComposite" presStyleCnt="0"/>
      <dgm:spPr/>
      <dgm:t>
        <a:bodyPr/>
        <a:lstStyle/>
        <a:p>
          <a:endParaRPr lang="en-US"/>
        </a:p>
      </dgm:t>
    </dgm:pt>
    <dgm:pt modelId="{3301B805-00C8-4BB9-A574-50E8E95AF7FE}" type="pres">
      <dgm:prSet presAssocID="{44DABE2A-0CD8-48FE-B2D5-C23BEACB6FFF}" presName="rootText" presStyleLbl="node2" presStyleIdx="3" presStyleCnt="9" custScaleX="165022" custScaleY="315503">
        <dgm:presLayoutVars>
          <dgm:chPref val="3"/>
        </dgm:presLayoutVars>
      </dgm:prSet>
      <dgm:spPr/>
      <dgm:t>
        <a:bodyPr/>
        <a:lstStyle/>
        <a:p>
          <a:endParaRPr lang="en-US"/>
        </a:p>
      </dgm:t>
    </dgm:pt>
    <dgm:pt modelId="{F5AAE797-04F6-4E2B-B8D0-B000B1D57009}" type="pres">
      <dgm:prSet presAssocID="{44DABE2A-0CD8-48FE-B2D5-C23BEACB6FFF}" presName="rootConnector" presStyleLbl="node2" presStyleIdx="3" presStyleCnt="9"/>
      <dgm:spPr/>
      <dgm:t>
        <a:bodyPr/>
        <a:lstStyle/>
        <a:p>
          <a:endParaRPr lang="en-US"/>
        </a:p>
      </dgm:t>
    </dgm:pt>
    <dgm:pt modelId="{2938FD92-5676-4D6A-9A6E-F6D26060F8F3}" type="pres">
      <dgm:prSet presAssocID="{44DABE2A-0CD8-48FE-B2D5-C23BEACB6FFF}" presName="hierChild4" presStyleCnt="0"/>
      <dgm:spPr/>
      <dgm:t>
        <a:bodyPr/>
        <a:lstStyle/>
        <a:p>
          <a:endParaRPr lang="en-US"/>
        </a:p>
      </dgm:t>
    </dgm:pt>
    <dgm:pt modelId="{16182F34-BB5A-44E3-8F08-3BF2A7B80107}" type="pres">
      <dgm:prSet presAssocID="{44DABE2A-0CD8-48FE-B2D5-C23BEACB6FFF}" presName="hierChild5" presStyleCnt="0"/>
      <dgm:spPr/>
      <dgm:t>
        <a:bodyPr/>
        <a:lstStyle/>
        <a:p>
          <a:endParaRPr lang="en-US"/>
        </a:p>
      </dgm:t>
    </dgm:pt>
    <dgm:pt modelId="{B4362C63-5195-411C-9124-7563A96C1CC2}" type="pres">
      <dgm:prSet presAssocID="{49328907-5B06-4EEB-97F6-3432C7C794CC}" presName="Name37" presStyleLbl="parChTrans1D2" presStyleIdx="4" presStyleCnt="9" custSzX="1031215" custSzY="174591"/>
      <dgm:spPr/>
      <dgm:t>
        <a:bodyPr/>
        <a:lstStyle/>
        <a:p>
          <a:endParaRPr lang="en-US"/>
        </a:p>
      </dgm:t>
    </dgm:pt>
    <dgm:pt modelId="{4D867CA3-8B50-4C7A-B8FC-85B8B16D8BC3}" type="pres">
      <dgm:prSet presAssocID="{E8C63DFB-3444-4AAB-84CD-CE14E20B8440}" presName="hierRoot2" presStyleCnt="0">
        <dgm:presLayoutVars>
          <dgm:hierBranch val="init"/>
        </dgm:presLayoutVars>
      </dgm:prSet>
      <dgm:spPr/>
      <dgm:t>
        <a:bodyPr/>
        <a:lstStyle/>
        <a:p>
          <a:endParaRPr lang="en-US"/>
        </a:p>
      </dgm:t>
    </dgm:pt>
    <dgm:pt modelId="{4984A1D1-D845-41A1-B6E9-4DB8AB5A667A}" type="pres">
      <dgm:prSet presAssocID="{E8C63DFB-3444-4AAB-84CD-CE14E20B8440}" presName="rootComposite" presStyleCnt="0"/>
      <dgm:spPr/>
      <dgm:t>
        <a:bodyPr/>
        <a:lstStyle/>
        <a:p>
          <a:endParaRPr lang="en-US"/>
        </a:p>
      </dgm:t>
    </dgm:pt>
    <dgm:pt modelId="{0B755FC3-AD82-4E1B-B04D-DAC3BDFF06FD}" type="pres">
      <dgm:prSet presAssocID="{E8C63DFB-3444-4AAB-84CD-CE14E20B8440}" presName="rootText" presStyleLbl="node2" presStyleIdx="4" presStyleCnt="9" custScaleX="165022" custScaleY="315503">
        <dgm:presLayoutVars>
          <dgm:chPref val="3"/>
        </dgm:presLayoutVars>
      </dgm:prSet>
      <dgm:spPr/>
      <dgm:t>
        <a:bodyPr/>
        <a:lstStyle/>
        <a:p>
          <a:endParaRPr lang="en-US"/>
        </a:p>
      </dgm:t>
    </dgm:pt>
    <dgm:pt modelId="{044848E4-4285-48B3-8E86-EA3221C76856}" type="pres">
      <dgm:prSet presAssocID="{E8C63DFB-3444-4AAB-84CD-CE14E20B8440}" presName="rootConnector" presStyleLbl="node2" presStyleIdx="4" presStyleCnt="9"/>
      <dgm:spPr/>
      <dgm:t>
        <a:bodyPr/>
        <a:lstStyle/>
        <a:p>
          <a:endParaRPr lang="en-US"/>
        </a:p>
      </dgm:t>
    </dgm:pt>
    <dgm:pt modelId="{FDFD8280-4D01-4A45-B7CF-19E679019C2F}" type="pres">
      <dgm:prSet presAssocID="{E8C63DFB-3444-4AAB-84CD-CE14E20B8440}" presName="hierChild4" presStyleCnt="0"/>
      <dgm:spPr/>
      <dgm:t>
        <a:bodyPr/>
        <a:lstStyle/>
        <a:p>
          <a:endParaRPr lang="en-US"/>
        </a:p>
      </dgm:t>
    </dgm:pt>
    <dgm:pt modelId="{2055C930-2116-41E2-99AD-6F83F4E4E17E}" type="pres">
      <dgm:prSet presAssocID="{E8C63DFB-3444-4AAB-84CD-CE14E20B8440}" presName="hierChild5" presStyleCnt="0"/>
      <dgm:spPr/>
      <dgm:t>
        <a:bodyPr/>
        <a:lstStyle/>
        <a:p>
          <a:endParaRPr lang="en-US"/>
        </a:p>
      </dgm:t>
    </dgm:pt>
    <dgm:pt modelId="{6E91B85D-A17E-4D79-995A-0AF96EAD744B}" type="pres">
      <dgm:prSet presAssocID="{FD79BB50-31A0-478F-AAF6-F8BAD660DB8D}" presName="Name37" presStyleLbl="parChTrans1D2" presStyleIdx="5" presStyleCnt="9" custSzX="3093645" custSzY="174591"/>
      <dgm:spPr/>
      <dgm:t>
        <a:bodyPr/>
        <a:lstStyle/>
        <a:p>
          <a:endParaRPr lang="en-US"/>
        </a:p>
      </dgm:t>
    </dgm:pt>
    <dgm:pt modelId="{E88F719D-4BC6-4291-8051-F438B3259859}" type="pres">
      <dgm:prSet presAssocID="{0C34404D-9652-4B3D-8413-11A8BEC7D911}" presName="hierRoot2" presStyleCnt="0">
        <dgm:presLayoutVars>
          <dgm:hierBranch val="init"/>
        </dgm:presLayoutVars>
      </dgm:prSet>
      <dgm:spPr/>
      <dgm:t>
        <a:bodyPr/>
        <a:lstStyle/>
        <a:p>
          <a:endParaRPr lang="en-US"/>
        </a:p>
      </dgm:t>
    </dgm:pt>
    <dgm:pt modelId="{DCEEB684-B8AF-49E8-B971-E2A6319F4E63}" type="pres">
      <dgm:prSet presAssocID="{0C34404D-9652-4B3D-8413-11A8BEC7D911}" presName="rootComposite" presStyleCnt="0"/>
      <dgm:spPr/>
      <dgm:t>
        <a:bodyPr/>
        <a:lstStyle/>
        <a:p>
          <a:endParaRPr lang="en-US"/>
        </a:p>
      </dgm:t>
    </dgm:pt>
    <dgm:pt modelId="{D99F8C95-5942-441F-8911-8A8B347D2386}" type="pres">
      <dgm:prSet presAssocID="{0C34404D-9652-4B3D-8413-11A8BEC7D911}" presName="rootText" presStyleLbl="node2" presStyleIdx="5" presStyleCnt="9" custScaleX="165022" custScaleY="315503">
        <dgm:presLayoutVars>
          <dgm:chPref val="3"/>
        </dgm:presLayoutVars>
      </dgm:prSet>
      <dgm:spPr/>
      <dgm:t>
        <a:bodyPr/>
        <a:lstStyle/>
        <a:p>
          <a:endParaRPr lang="en-US"/>
        </a:p>
      </dgm:t>
    </dgm:pt>
    <dgm:pt modelId="{12E1E30F-E6B2-4D0A-8C25-96B8B2F3D703}" type="pres">
      <dgm:prSet presAssocID="{0C34404D-9652-4B3D-8413-11A8BEC7D911}" presName="rootConnector" presStyleLbl="node2" presStyleIdx="5" presStyleCnt="9"/>
      <dgm:spPr/>
      <dgm:t>
        <a:bodyPr/>
        <a:lstStyle/>
        <a:p>
          <a:endParaRPr lang="en-US"/>
        </a:p>
      </dgm:t>
    </dgm:pt>
    <dgm:pt modelId="{78DE8235-CFD2-483D-B7E3-F8253D568647}" type="pres">
      <dgm:prSet presAssocID="{0C34404D-9652-4B3D-8413-11A8BEC7D911}" presName="hierChild4" presStyleCnt="0"/>
      <dgm:spPr/>
      <dgm:t>
        <a:bodyPr/>
        <a:lstStyle/>
        <a:p>
          <a:endParaRPr lang="en-US"/>
        </a:p>
      </dgm:t>
    </dgm:pt>
    <dgm:pt modelId="{C1E72CEC-2913-4B0C-A28D-5F8CB798C29D}" type="pres">
      <dgm:prSet presAssocID="{0C34404D-9652-4B3D-8413-11A8BEC7D911}" presName="hierChild5" presStyleCnt="0"/>
      <dgm:spPr/>
      <dgm:t>
        <a:bodyPr/>
        <a:lstStyle/>
        <a:p>
          <a:endParaRPr lang="en-US"/>
        </a:p>
      </dgm:t>
    </dgm:pt>
    <dgm:pt modelId="{9505D708-4E03-4A2F-A680-6F260D37B31F}" type="pres">
      <dgm:prSet presAssocID="{FE3F4BD9-F3F3-4723-BD4C-83AD24579615}" presName="Name37" presStyleLbl="parChTrans1D2" presStyleIdx="6" presStyleCnt="9" custSzX="5156075" custSzY="174591"/>
      <dgm:spPr/>
      <dgm:t>
        <a:bodyPr/>
        <a:lstStyle/>
        <a:p>
          <a:endParaRPr lang="en-US"/>
        </a:p>
      </dgm:t>
    </dgm:pt>
    <dgm:pt modelId="{E4A2A614-B8F2-404D-A384-5B3F90B1EC71}" type="pres">
      <dgm:prSet presAssocID="{B234742D-CD21-4221-9CD8-1449AA2FB082}" presName="hierRoot2" presStyleCnt="0">
        <dgm:presLayoutVars>
          <dgm:hierBranch val="init"/>
        </dgm:presLayoutVars>
      </dgm:prSet>
      <dgm:spPr/>
      <dgm:t>
        <a:bodyPr/>
        <a:lstStyle/>
        <a:p>
          <a:endParaRPr lang="en-US"/>
        </a:p>
      </dgm:t>
    </dgm:pt>
    <dgm:pt modelId="{A4A4684C-3D3C-4734-881C-68BD5AEDE3F1}" type="pres">
      <dgm:prSet presAssocID="{B234742D-CD21-4221-9CD8-1449AA2FB082}" presName="rootComposite" presStyleCnt="0"/>
      <dgm:spPr/>
      <dgm:t>
        <a:bodyPr/>
        <a:lstStyle/>
        <a:p>
          <a:endParaRPr lang="en-US"/>
        </a:p>
      </dgm:t>
    </dgm:pt>
    <dgm:pt modelId="{6146F661-9358-4917-B524-170B9EC545DB}" type="pres">
      <dgm:prSet presAssocID="{B234742D-CD21-4221-9CD8-1449AA2FB082}" presName="rootText" presStyleLbl="node2" presStyleIdx="6" presStyleCnt="9" custScaleX="165022" custScaleY="315503">
        <dgm:presLayoutVars>
          <dgm:chPref val="3"/>
        </dgm:presLayoutVars>
      </dgm:prSet>
      <dgm:spPr/>
      <dgm:t>
        <a:bodyPr/>
        <a:lstStyle/>
        <a:p>
          <a:endParaRPr lang="en-US"/>
        </a:p>
      </dgm:t>
    </dgm:pt>
    <dgm:pt modelId="{186EDAAF-764D-4578-9889-24460F8D14D3}" type="pres">
      <dgm:prSet presAssocID="{B234742D-CD21-4221-9CD8-1449AA2FB082}" presName="rootConnector" presStyleLbl="node2" presStyleIdx="6" presStyleCnt="9"/>
      <dgm:spPr/>
      <dgm:t>
        <a:bodyPr/>
        <a:lstStyle/>
        <a:p>
          <a:endParaRPr lang="en-US"/>
        </a:p>
      </dgm:t>
    </dgm:pt>
    <dgm:pt modelId="{3C965C6C-DAA0-46BF-AF6B-2780C7084A53}" type="pres">
      <dgm:prSet presAssocID="{B234742D-CD21-4221-9CD8-1449AA2FB082}" presName="hierChild4" presStyleCnt="0"/>
      <dgm:spPr/>
      <dgm:t>
        <a:bodyPr/>
        <a:lstStyle/>
        <a:p>
          <a:endParaRPr lang="en-US"/>
        </a:p>
      </dgm:t>
    </dgm:pt>
    <dgm:pt modelId="{1648A339-56B3-4E86-9CCA-D10467BFD9F2}" type="pres">
      <dgm:prSet presAssocID="{B234742D-CD21-4221-9CD8-1449AA2FB082}" presName="hierChild5" presStyleCnt="0"/>
      <dgm:spPr/>
      <dgm:t>
        <a:bodyPr/>
        <a:lstStyle/>
        <a:p>
          <a:endParaRPr lang="en-US"/>
        </a:p>
      </dgm:t>
    </dgm:pt>
    <dgm:pt modelId="{E7868A82-467D-4B93-8D42-B70CF3D7D793}" type="pres">
      <dgm:prSet presAssocID="{E307FC2E-99BA-4E1A-86EA-2806E1F21053}" presName="Name37" presStyleLbl="parChTrans1D2" presStyleIdx="7" presStyleCnt="9" custSzX="7218505" custSzY="174591"/>
      <dgm:spPr/>
      <dgm:t>
        <a:bodyPr/>
        <a:lstStyle/>
        <a:p>
          <a:endParaRPr lang="en-US"/>
        </a:p>
      </dgm:t>
    </dgm:pt>
    <dgm:pt modelId="{448DAF81-759E-4CA4-847B-108AAC1A2BC8}" type="pres">
      <dgm:prSet presAssocID="{00ED8E3F-BFA5-4D07-8754-2229F1D75008}" presName="hierRoot2" presStyleCnt="0">
        <dgm:presLayoutVars>
          <dgm:hierBranch val="init"/>
        </dgm:presLayoutVars>
      </dgm:prSet>
      <dgm:spPr/>
      <dgm:t>
        <a:bodyPr/>
        <a:lstStyle/>
        <a:p>
          <a:endParaRPr lang="en-US"/>
        </a:p>
      </dgm:t>
    </dgm:pt>
    <dgm:pt modelId="{53AEC946-53CE-4D1C-9960-880395F0F123}" type="pres">
      <dgm:prSet presAssocID="{00ED8E3F-BFA5-4D07-8754-2229F1D75008}" presName="rootComposite" presStyleCnt="0"/>
      <dgm:spPr/>
      <dgm:t>
        <a:bodyPr/>
        <a:lstStyle/>
        <a:p>
          <a:endParaRPr lang="en-US"/>
        </a:p>
      </dgm:t>
    </dgm:pt>
    <dgm:pt modelId="{E9E6F947-CD8E-4FE6-ABFE-EF76F89461C6}" type="pres">
      <dgm:prSet presAssocID="{00ED8E3F-BFA5-4D07-8754-2229F1D75008}" presName="rootText" presStyleLbl="node2" presStyleIdx="7" presStyleCnt="9" custScaleX="165022" custScaleY="315503">
        <dgm:presLayoutVars>
          <dgm:chPref val="3"/>
        </dgm:presLayoutVars>
      </dgm:prSet>
      <dgm:spPr/>
      <dgm:t>
        <a:bodyPr/>
        <a:lstStyle/>
        <a:p>
          <a:endParaRPr lang="en-US"/>
        </a:p>
      </dgm:t>
    </dgm:pt>
    <dgm:pt modelId="{E27A5AEF-71F6-45A4-A1D9-8AAAD38261E0}" type="pres">
      <dgm:prSet presAssocID="{00ED8E3F-BFA5-4D07-8754-2229F1D75008}" presName="rootConnector" presStyleLbl="node2" presStyleIdx="7" presStyleCnt="9"/>
      <dgm:spPr/>
      <dgm:t>
        <a:bodyPr/>
        <a:lstStyle/>
        <a:p>
          <a:endParaRPr lang="en-US"/>
        </a:p>
      </dgm:t>
    </dgm:pt>
    <dgm:pt modelId="{C14A0C0A-1A12-44C6-A56F-7BC7E5E4A788}" type="pres">
      <dgm:prSet presAssocID="{00ED8E3F-BFA5-4D07-8754-2229F1D75008}" presName="hierChild4" presStyleCnt="0"/>
      <dgm:spPr/>
      <dgm:t>
        <a:bodyPr/>
        <a:lstStyle/>
        <a:p>
          <a:endParaRPr lang="en-US"/>
        </a:p>
      </dgm:t>
    </dgm:pt>
    <dgm:pt modelId="{84656347-ECA9-449E-8484-AAB74724168F}" type="pres">
      <dgm:prSet presAssocID="{00ED8E3F-BFA5-4D07-8754-2229F1D75008}" presName="hierChild5" presStyleCnt="0"/>
      <dgm:spPr/>
      <dgm:t>
        <a:bodyPr/>
        <a:lstStyle/>
        <a:p>
          <a:endParaRPr lang="en-US"/>
        </a:p>
      </dgm:t>
    </dgm:pt>
    <dgm:pt modelId="{72874D54-29C5-42D1-AC9D-AA63EE2370C0}" type="pres">
      <dgm:prSet presAssocID="{650DC266-0D55-4989-96FA-B1DB81E20047}" presName="Name37" presStyleLbl="parChTrans1D2" presStyleIdx="8" presStyleCnt="9"/>
      <dgm:spPr/>
      <dgm:t>
        <a:bodyPr/>
        <a:lstStyle/>
        <a:p>
          <a:endParaRPr lang="en-US"/>
        </a:p>
      </dgm:t>
    </dgm:pt>
    <dgm:pt modelId="{FC1F2BCA-4188-4217-9275-C77B3CDCD2EF}" type="pres">
      <dgm:prSet presAssocID="{F387EB82-0B2E-49B3-AE2F-8CA18FDD6427}" presName="hierRoot2" presStyleCnt="0">
        <dgm:presLayoutVars>
          <dgm:hierBranch val="init"/>
        </dgm:presLayoutVars>
      </dgm:prSet>
      <dgm:spPr/>
    </dgm:pt>
    <dgm:pt modelId="{95B99B9F-C5DB-4DAC-A87D-A81A569CF31F}" type="pres">
      <dgm:prSet presAssocID="{F387EB82-0B2E-49B3-AE2F-8CA18FDD6427}" presName="rootComposite" presStyleCnt="0"/>
      <dgm:spPr/>
    </dgm:pt>
    <dgm:pt modelId="{0E4A2336-85B9-4332-8DCF-A449B1C384F2}" type="pres">
      <dgm:prSet presAssocID="{F387EB82-0B2E-49B3-AE2F-8CA18FDD6427}" presName="rootText" presStyleLbl="node2" presStyleIdx="8" presStyleCnt="9" custScaleX="117066" custScaleY="312309">
        <dgm:presLayoutVars>
          <dgm:chPref val="3"/>
        </dgm:presLayoutVars>
      </dgm:prSet>
      <dgm:spPr/>
      <dgm:t>
        <a:bodyPr/>
        <a:lstStyle/>
        <a:p>
          <a:endParaRPr lang="en-US"/>
        </a:p>
      </dgm:t>
    </dgm:pt>
    <dgm:pt modelId="{E61F9269-868A-45BF-9590-2A9B47FF3EA1}" type="pres">
      <dgm:prSet presAssocID="{F387EB82-0B2E-49B3-AE2F-8CA18FDD6427}" presName="rootConnector" presStyleLbl="node2" presStyleIdx="8" presStyleCnt="9"/>
      <dgm:spPr/>
      <dgm:t>
        <a:bodyPr/>
        <a:lstStyle/>
        <a:p>
          <a:endParaRPr lang="en-US"/>
        </a:p>
      </dgm:t>
    </dgm:pt>
    <dgm:pt modelId="{155ABEB9-B0D4-4E8F-9880-65F10194019F}" type="pres">
      <dgm:prSet presAssocID="{F387EB82-0B2E-49B3-AE2F-8CA18FDD6427}" presName="hierChild4" presStyleCnt="0"/>
      <dgm:spPr/>
    </dgm:pt>
    <dgm:pt modelId="{7BBF597D-D937-4E99-A9F2-A8BDAF11BB0C}" type="pres">
      <dgm:prSet presAssocID="{F387EB82-0B2E-49B3-AE2F-8CA18FDD6427}" presName="hierChild5" presStyleCnt="0"/>
      <dgm:spPr/>
    </dgm:pt>
    <dgm:pt modelId="{6965287C-C038-46E6-8331-78C97DA08B64}" type="pres">
      <dgm:prSet presAssocID="{62E507EC-B446-4950-9350-98731FBD76F8}" presName="hierChild3" presStyleCnt="0"/>
      <dgm:spPr/>
      <dgm:t>
        <a:bodyPr/>
        <a:lstStyle/>
        <a:p>
          <a:endParaRPr lang="en-US"/>
        </a:p>
      </dgm:t>
    </dgm:pt>
  </dgm:ptLst>
  <dgm:cxnLst>
    <dgm:cxn modelId="{483F071B-3B4F-4957-9E51-A4C3BEC39E9A}" srcId="{62E507EC-B446-4950-9350-98731FBD76F8}" destId="{E8C63DFB-3444-4AAB-84CD-CE14E20B8440}" srcOrd="4" destOrd="0" parTransId="{49328907-5B06-4EEB-97F6-3432C7C794CC}" sibTransId="{BC31CC16-4F90-40C9-AA3A-8332B575C259}"/>
    <dgm:cxn modelId="{F0055055-03C5-4C37-9AB8-A79069C42179}" type="presOf" srcId="{EA71866D-619B-4D2C-BDC6-A1A5814F999F}" destId="{217A3B6F-9D3D-40AF-87F6-D4BF9F657738}" srcOrd="1" destOrd="0" presId="urn:microsoft.com/office/officeart/2005/8/layout/orgChart1"/>
    <dgm:cxn modelId="{5669E903-2E9D-463B-B233-EE59974FCD7C}" type="presOf" srcId="{B234742D-CD21-4221-9CD8-1449AA2FB082}" destId="{6146F661-9358-4917-B524-170B9EC545DB}" srcOrd="0" destOrd="0" presId="urn:microsoft.com/office/officeart/2005/8/layout/orgChart1"/>
    <dgm:cxn modelId="{000888CE-7C6E-4362-9AD1-EDC7B8136393}" type="presOf" srcId="{E8C63DFB-3444-4AAB-84CD-CE14E20B8440}" destId="{044848E4-4285-48B3-8E86-EA3221C76856}" srcOrd="1" destOrd="0" presId="urn:microsoft.com/office/officeart/2005/8/layout/orgChart1"/>
    <dgm:cxn modelId="{5BA86213-4E76-4D05-875B-CA4937A5FD66}" type="presOf" srcId="{FD79BB50-31A0-478F-AAF6-F8BAD660DB8D}" destId="{6E91B85D-A17E-4D79-995A-0AF96EAD744B}" srcOrd="0" destOrd="0" presId="urn:microsoft.com/office/officeart/2005/8/layout/orgChart1"/>
    <dgm:cxn modelId="{CCEE1850-9B6E-496C-9E27-FB5A04B16A30}" srcId="{62E507EC-B446-4950-9350-98731FBD76F8}" destId="{DA1E094D-92AD-498F-B0B2-2A7CA2150600}" srcOrd="1" destOrd="0" parTransId="{C19DFE56-86E1-43ED-8889-955AE60AEA9D}" sibTransId="{BB99166A-00DD-43C6-BF19-E83606C7BCF4}"/>
    <dgm:cxn modelId="{EFABAEDA-2C83-463A-B152-EF43C285C1C1}" type="presOf" srcId="{AFA28E61-BD94-431C-B7D9-28117AB7A8FA}" destId="{66D9A62F-5DD4-4B73-8BD1-739EB0E15FEF}" srcOrd="0" destOrd="0" presId="urn:microsoft.com/office/officeart/2005/8/layout/orgChart1"/>
    <dgm:cxn modelId="{C814E1C0-30E7-4F00-ACD5-F2B95E87F430}" type="presOf" srcId="{F387EB82-0B2E-49B3-AE2F-8CA18FDD6427}" destId="{0E4A2336-85B9-4332-8DCF-A449B1C384F2}" srcOrd="0" destOrd="0" presId="urn:microsoft.com/office/officeart/2005/8/layout/orgChart1"/>
    <dgm:cxn modelId="{B898F328-A6C3-4902-BE81-E069B5F6EB86}" type="presOf" srcId="{AFA28E61-BD94-431C-B7D9-28117AB7A8FA}" destId="{72E9223C-CDA2-4850-BBAF-7815C3155F91}" srcOrd="1" destOrd="0" presId="urn:microsoft.com/office/officeart/2005/8/layout/orgChart1"/>
    <dgm:cxn modelId="{B5E9C4A2-BC04-4074-8818-FE1EEE29D13F}" type="presOf" srcId="{44DABE2A-0CD8-48FE-B2D5-C23BEACB6FFF}" destId="{F5AAE797-04F6-4E2B-B8D0-B000B1D57009}" srcOrd="1" destOrd="0" presId="urn:microsoft.com/office/officeart/2005/8/layout/orgChart1"/>
    <dgm:cxn modelId="{79FE2B70-2D91-400B-A04D-0294D3D028AE}" srcId="{62E507EC-B446-4950-9350-98731FBD76F8}" destId="{EA71866D-619B-4D2C-BDC6-A1A5814F999F}" srcOrd="2" destOrd="0" parTransId="{FCE03E8B-81FA-44CE-9ACA-19BA87342B57}" sibTransId="{14B56872-8F6A-4279-9112-EFC1D3432B89}"/>
    <dgm:cxn modelId="{BA035E1F-CF47-4F2F-9350-7011C19585FF}" type="presOf" srcId="{B234742D-CD21-4221-9CD8-1449AA2FB082}" destId="{186EDAAF-764D-4578-9889-24460F8D14D3}" srcOrd="1" destOrd="0" presId="urn:microsoft.com/office/officeart/2005/8/layout/orgChart1"/>
    <dgm:cxn modelId="{DCC5E8D4-61A3-42CE-A4D8-C100AC77396A}" type="presOf" srcId="{E3624B1C-A1D1-4EB9-84EA-C869B7FF8610}" destId="{F3B2BD20-BF4E-4DE0-99F2-575D774D6A56}" srcOrd="0" destOrd="0" presId="urn:microsoft.com/office/officeart/2005/8/layout/orgChart1"/>
    <dgm:cxn modelId="{35CF7421-BB22-4D9B-9BE9-4E137328E693}" type="presOf" srcId="{00ED8E3F-BFA5-4D07-8754-2229F1D75008}" destId="{E9E6F947-CD8E-4FE6-ABFE-EF76F89461C6}" srcOrd="0" destOrd="0" presId="urn:microsoft.com/office/officeart/2005/8/layout/orgChart1"/>
    <dgm:cxn modelId="{89BDEE7A-A27C-4069-853E-A8B407555991}" type="presOf" srcId="{0C34404D-9652-4B3D-8413-11A8BEC7D911}" destId="{12E1E30F-E6B2-4D0A-8C25-96B8B2F3D703}" srcOrd="1" destOrd="0" presId="urn:microsoft.com/office/officeart/2005/8/layout/orgChart1"/>
    <dgm:cxn modelId="{B4F3BDD0-A941-44CD-BEC7-A9EB26E00B61}" srcId="{62E507EC-B446-4950-9350-98731FBD76F8}" destId="{B234742D-CD21-4221-9CD8-1449AA2FB082}" srcOrd="6" destOrd="0" parTransId="{FE3F4BD9-F3F3-4723-BD4C-83AD24579615}" sibTransId="{F3CC4414-3B7F-42E9-B740-C17F7B898DB3}"/>
    <dgm:cxn modelId="{DBB11A38-EB78-47EA-AF79-1BE855A75DB6}" type="presOf" srcId="{C19DFE56-86E1-43ED-8889-955AE60AEA9D}" destId="{A92F6C17-2E1D-47C1-B5F2-5E923234999B}" srcOrd="0" destOrd="0" presId="urn:microsoft.com/office/officeart/2005/8/layout/orgChart1"/>
    <dgm:cxn modelId="{843F1795-F095-4E9E-BDEC-8EBA193B69A1}" srcId="{FF55A01B-C619-4F8E-92D7-1BE847F5E50F}" destId="{62E507EC-B446-4950-9350-98731FBD76F8}" srcOrd="0" destOrd="0" parTransId="{92EEA832-C4A0-4B81-8574-62FCC8E412B7}" sibTransId="{02D61D8C-EC46-425D-893A-974E94CC46DB}"/>
    <dgm:cxn modelId="{12203CBF-8B98-4BB8-BC79-90AC69309092}" srcId="{62E507EC-B446-4950-9350-98731FBD76F8}" destId="{44DABE2A-0CD8-48FE-B2D5-C23BEACB6FFF}" srcOrd="3" destOrd="0" parTransId="{E3624B1C-A1D1-4EB9-84EA-C869B7FF8610}" sibTransId="{630549F4-9AF3-4F77-A532-37FA5E0E0B97}"/>
    <dgm:cxn modelId="{E6CD04A7-8E6D-4853-897B-568660FE256D}" type="presOf" srcId="{FE3F4BD9-F3F3-4723-BD4C-83AD24579615}" destId="{9505D708-4E03-4A2F-A680-6F260D37B31F}" srcOrd="0" destOrd="0" presId="urn:microsoft.com/office/officeart/2005/8/layout/orgChart1"/>
    <dgm:cxn modelId="{11420EBB-C446-40C4-B06E-18C0044BCBA2}" srcId="{62E507EC-B446-4950-9350-98731FBD76F8}" destId="{AFA28E61-BD94-431C-B7D9-28117AB7A8FA}" srcOrd="0" destOrd="0" parTransId="{0D867427-9810-4C6F-8814-8A777F1716AD}" sibTransId="{57D6CCC6-8D9B-40FA-9FD8-56CCCD26AB03}"/>
    <dgm:cxn modelId="{87432DF5-6239-45B6-9556-0BD587E3229D}" type="presOf" srcId="{0C34404D-9652-4B3D-8413-11A8BEC7D911}" destId="{D99F8C95-5942-441F-8911-8A8B347D2386}" srcOrd="0" destOrd="0" presId="urn:microsoft.com/office/officeart/2005/8/layout/orgChart1"/>
    <dgm:cxn modelId="{4EEAAE96-40F9-4632-8A82-25A2D28F4565}" type="presOf" srcId="{650DC266-0D55-4989-96FA-B1DB81E20047}" destId="{72874D54-29C5-42D1-AC9D-AA63EE2370C0}" srcOrd="0" destOrd="0" presId="urn:microsoft.com/office/officeart/2005/8/layout/orgChart1"/>
    <dgm:cxn modelId="{57E9ED68-486A-4ED1-8812-8548CE87BFD2}" srcId="{62E507EC-B446-4950-9350-98731FBD76F8}" destId="{F387EB82-0B2E-49B3-AE2F-8CA18FDD6427}" srcOrd="8" destOrd="0" parTransId="{650DC266-0D55-4989-96FA-B1DB81E20047}" sibTransId="{A52AFD67-A5E8-4454-B89F-8C4E8ECB4136}"/>
    <dgm:cxn modelId="{6B632DB0-EEC1-45C7-A752-57F9D321DADC}" type="presOf" srcId="{0D867427-9810-4C6F-8814-8A777F1716AD}" destId="{0C2B952C-3E56-4FF0-A53E-8CA1B58D293E}" srcOrd="0" destOrd="0" presId="urn:microsoft.com/office/officeart/2005/8/layout/orgChart1"/>
    <dgm:cxn modelId="{63C97039-366B-4FC7-86D5-7DB87641B09F}" type="presOf" srcId="{F387EB82-0B2E-49B3-AE2F-8CA18FDD6427}" destId="{E61F9269-868A-45BF-9590-2A9B47FF3EA1}" srcOrd="1" destOrd="0" presId="urn:microsoft.com/office/officeart/2005/8/layout/orgChart1"/>
    <dgm:cxn modelId="{97CE7260-9F2F-41FB-B963-3D6FFE2D3C6E}" srcId="{62E507EC-B446-4950-9350-98731FBD76F8}" destId="{00ED8E3F-BFA5-4D07-8754-2229F1D75008}" srcOrd="7" destOrd="0" parTransId="{E307FC2E-99BA-4E1A-86EA-2806E1F21053}" sibTransId="{056933F4-63B5-4D4F-A4B4-C8A7B6F1B049}"/>
    <dgm:cxn modelId="{98D25373-9A5F-4B9C-A8F1-190BED45BC8D}" type="presOf" srcId="{DA1E094D-92AD-498F-B0B2-2A7CA2150600}" destId="{E7487B24-13AA-47E7-B81D-39415BD11593}" srcOrd="0" destOrd="0" presId="urn:microsoft.com/office/officeart/2005/8/layout/orgChart1"/>
    <dgm:cxn modelId="{A4BDA533-0F61-4883-9003-252B6818F1BC}" type="presOf" srcId="{DA1E094D-92AD-498F-B0B2-2A7CA2150600}" destId="{2083CFC8-34F4-4D88-928A-D0D85A49E43C}" srcOrd="1" destOrd="0" presId="urn:microsoft.com/office/officeart/2005/8/layout/orgChart1"/>
    <dgm:cxn modelId="{ED25A4F8-55A1-42CD-9B28-9EE479A71F0B}" type="presOf" srcId="{62E507EC-B446-4950-9350-98731FBD76F8}" destId="{F5EFCD3F-AE03-4263-B77F-907CAC222E66}" srcOrd="1" destOrd="0" presId="urn:microsoft.com/office/officeart/2005/8/layout/orgChart1"/>
    <dgm:cxn modelId="{240A080D-AC99-43C2-8023-B7C70207E39F}" type="presOf" srcId="{62E507EC-B446-4950-9350-98731FBD76F8}" destId="{61B1D5FC-2D66-4A4F-B0AF-9ED99A6C3406}" srcOrd="0" destOrd="0" presId="urn:microsoft.com/office/officeart/2005/8/layout/orgChart1"/>
    <dgm:cxn modelId="{F87CDA6F-FD0C-4103-8768-4589F6600AC0}" type="presOf" srcId="{EA71866D-619B-4D2C-BDC6-A1A5814F999F}" destId="{3021BB91-C56B-41EE-B268-E8AD4B42FE9D}" srcOrd="0" destOrd="0" presId="urn:microsoft.com/office/officeart/2005/8/layout/orgChart1"/>
    <dgm:cxn modelId="{D8570454-483E-43BC-AF21-F4644AE9A3DF}" type="presOf" srcId="{00ED8E3F-BFA5-4D07-8754-2229F1D75008}" destId="{E27A5AEF-71F6-45A4-A1D9-8AAAD38261E0}" srcOrd="1" destOrd="0" presId="urn:microsoft.com/office/officeart/2005/8/layout/orgChart1"/>
    <dgm:cxn modelId="{18EEFC14-8DED-4CEE-AA65-00ED2D988B7E}" type="presOf" srcId="{E307FC2E-99BA-4E1A-86EA-2806E1F21053}" destId="{E7868A82-467D-4B93-8D42-B70CF3D7D793}" srcOrd="0" destOrd="0" presId="urn:microsoft.com/office/officeart/2005/8/layout/orgChart1"/>
    <dgm:cxn modelId="{B5F818B6-DED6-4279-9C99-23147E4EF0F4}" type="presOf" srcId="{E8C63DFB-3444-4AAB-84CD-CE14E20B8440}" destId="{0B755FC3-AD82-4E1B-B04D-DAC3BDFF06FD}" srcOrd="0" destOrd="0" presId="urn:microsoft.com/office/officeart/2005/8/layout/orgChart1"/>
    <dgm:cxn modelId="{20249950-2B91-4AFB-86E9-ABDD51E89D40}" type="presOf" srcId="{FCE03E8B-81FA-44CE-9ACA-19BA87342B57}" destId="{A7FF6AAB-C652-4C6C-8DCF-273CEF28A95E}" srcOrd="0" destOrd="0" presId="urn:microsoft.com/office/officeart/2005/8/layout/orgChart1"/>
    <dgm:cxn modelId="{2CCF182B-51DD-4022-A521-2ED0BC6F3559}" srcId="{62E507EC-B446-4950-9350-98731FBD76F8}" destId="{0C34404D-9652-4B3D-8413-11A8BEC7D911}" srcOrd="5" destOrd="0" parTransId="{FD79BB50-31A0-478F-AAF6-F8BAD660DB8D}" sibTransId="{E095F737-DBE4-41A6-86EA-1CDD68AF9879}"/>
    <dgm:cxn modelId="{B7A50EE2-7A1D-4869-AF83-ABB996D64969}" type="presOf" srcId="{49328907-5B06-4EEB-97F6-3432C7C794CC}" destId="{B4362C63-5195-411C-9124-7563A96C1CC2}" srcOrd="0" destOrd="0" presId="urn:microsoft.com/office/officeart/2005/8/layout/orgChart1"/>
    <dgm:cxn modelId="{DCD25C1F-DD0E-4FEE-9457-0A25C9F0F422}" type="presOf" srcId="{44DABE2A-0CD8-48FE-B2D5-C23BEACB6FFF}" destId="{3301B805-00C8-4BB9-A574-50E8E95AF7FE}" srcOrd="0" destOrd="0" presId="urn:microsoft.com/office/officeart/2005/8/layout/orgChart1"/>
    <dgm:cxn modelId="{1889B61A-31CC-480F-882B-26B9DF1108B8}" type="presOf" srcId="{FF55A01B-C619-4F8E-92D7-1BE847F5E50F}" destId="{C6807AB0-BF26-4E92-B2CF-6BECB181ACEF}" srcOrd="0" destOrd="0" presId="urn:microsoft.com/office/officeart/2005/8/layout/orgChart1"/>
    <dgm:cxn modelId="{FAFA37E3-84B0-4361-8208-C16304E10EA0}" type="presParOf" srcId="{C6807AB0-BF26-4E92-B2CF-6BECB181ACEF}" destId="{3834C3CA-8B1F-4931-AC3B-8962DF9F166B}" srcOrd="0" destOrd="0" presId="urn:microsoft.com/office/officeart/2005/8/layout/orgChart1"/>
    <dgm:cxn modelId="{6F7B9D99-31A6-44DA-94FD-779FDCFD3741}" type="presParOf" srcId="{3834C3CA-8B1F-4931-AC3B-8962DF9F166B}" destId="{1E0B2DAA-5E54-44DE-9B79-E316B8DA4A6B}" srcOrd="0" destOrd="0" presId="urn:microsoft.com/office/officeart/2005/8/layout/orgChart1"/>
    <dgm:cxn modelId="{8B9F1105-BA4D-4B6F-B2F2-FFAC05C7BB6A}" type="presParOf" srcId="{1E0B2DAA-5E54-44DE-9B79-E316B8DA4A6B}" destId="{61B1D5FC-2D66-4A4F-B0AF-9ED99A6C3406}" srcOrd="0" destOrd="0" presId="urn:microsoft.com/office/officeart/2005/8/layout/orgChart1"/>
    <dgm:cxn modelId="{D29C83C0-DA08-4FFE-934C-052699200AB9}" type="presParOf" srcId="{1E0B2DAA-5E54-44DE-9B79-E316B8DA4A6B}" destId="{F5EFCD3F-AE03-4263-B77F-907CAC222E66}" srcOrd="1" destOrd="0" presId="urn:microsoft.com/office/officeart/2005/8/layout/orgChart1"/>
    <dgm:cxn modelId="{1F03921A-DCC0-4F55-BBDE-81E8FA087D43}" type="presParOf" srcId="{3834C3CA-8B1F-4931-AC3B-8962DF9F166B}" destId="{332912FA-EC3E-4614-9FD6-A4323E16FC14}" srcOrd="1" destOrd="0" presId="urn:microsoft.com/office/officeart/2005/8/layout/orgChart1"/>
    <dgm:cxn modelId="{069E59F4-6071-459F-B103-9A7EB4BD9814}" type="presParOf" srcId="{332912FA-EC3E-4614-9FD6-A4323E16FC14}" destId="{0C2B952C-3E56-4FF0-A53E-8CA1B58D293E}" srcOrd="0" destOrd="0" presId="urn:microsoft.com/office/officeart/2005/8/layout/orgChart1"/>
    <dgm:cxn modelId="{0F17C62F-7ED4-49D7-9EC4-88AB3D78D789}" type="presParOf" srcId="{332912FA-EC3E-4614-9FD6-A4323E16FC14}" destId="{B8D9982A-7A51-42FE-8070-667BCD0AC7F0}" srcOrd="1" destOrd="0" presId="urn:microsoft.com/office/officeart/2005/8/layout/orgChart1"/>
    <dgm:cxn modelId="{9220C3D0-E155-4354-8B02-8F8976F0B7AB}" type="presParOf" srcId="{B8D9982A-7A51-42FE-8070-667BCD0AC7F0}" destId="{AEE60363-3A24-4F6A-9E0D-F02ABBF61D57}" srcOrd="0" destOrd="0" presId="urn:microsoft.com/office/officeart/2005/8/layout/orgChart1"/>
    <dgm:cxn modelId="{4BF586B2-6CCA-494E-A510-41304BBD8FD9}" type="presParOf" srcId="{AEE60363-3A24-4F6A-9E0D-F02ABBF61D57}" destId="{66D9A62F-5DD4-4B73-8BD1-739EB0E15FEF}" srcOrd="0" destOrd="0" presId="urn:microsoft.com/office/officeart/2005/8/layout/orgChart1"/>
    <dgm:cxn modelId="{2CDBA04F-FDE1-4471-8EEC-F9C9688DBB7E}" type="presParOf" srcId="{AEE60363-3A24-4F6A-9E0D-F02ABBF61D57}" destId="{72E9223C-CDA2-4850-BBAF-7815C3155F91}" srcOrd="1" destOrd="0" presId="urn:microsoft.com/office/officeart/2005/8/layout/orgChart1"/>
    <dgm:cxn modelId="{130E5341-BCB1-4140-8F5F-E22376D6EE95}" type="presParOf" srcId="{B8D9982A-7A51-42FE-8070-667BCD0AC7F0}" destId="{CBB5B2C9-FC3E-446C-9FE4-1D7CAA2394B1}" srcOrd="1" destOrd="0" presId="urn:microsoft.com/office/officeart/2005/8/layout/orgChart1"/>
    <dgm:cxn modelId="{5F3F4432-0337-421A-85D2-88B22E235BC8}" type="presParOf" srcId="{B8D9982A-7A51-42FE-8070-667BCD0AC7F0}" destId="{E10332CD-B157-43EB-B72F-529BC7098785}" srcOrd="2" destOrd="0" presId="urn:microsoft.com/office/officeart/2005/8/layout/orgChart1"/>
    <dgm:cxn modelId="{1F2E13FD-5696-4D8E-8D15-E284D23BCE04}" type="presParOf" srcId="{332912FA-EC3E-4614-9FD6-A4323E16FC14}" destId="{A92F6C17-2E1D-47C1-B5F2-5E923234999B}" srcOrd="2" destOrd="0" presId="urn:microsoft.com/office/officeart/2005/8/layout/orgChart1"/>
    <dgm:cxn modelId="{1B4A8AA6-F62C-4154-8FD0-EE08CB6E61E4}" type="presParOf" srcId="{332912FA-EC3E-4614-9FD6-A4323E16FC14}" destId="{5A49E131-A3D9-4838-9650-9E6EB54AC260}" srcOrd="3" destOrd="0" presId="urn:microsoft.com/office/officeart/2005/8/layout/orgChart1"/>
    <dgm:cxn modelId="{CA232209-0463-4382-82FC-D9762F672DA2}" type="presParOf" srcId="{5A49E131-A3D9-4838-9650-9E6EB54AC260}" destId="{AAF0478A-1887-4C99-B0C8-6FA68D7A3F47}" srcOrd="0" destOrd="0" presId="urn:microsoft.com/office/officeart/2005/8/layout/orgChart1"/>
    <dgm:cxn modelId="{4845B2A8-809B-4D42-8BED-7E70E7B9A850}" type="presParOf" srcId="{AAF0478A-1887-4C99-B0C8-6FA68D7A3F47}" destId="{E7487B24-13AA-47E7-B81D-39415BD11593}" srcOrd="0" destOrd="0" presId="urn:microsoft.com/office/officeart/2005/8/layout/orgChart1"/>
    <dgm:cxn modelId="{C52F6681-C088-4909-B46E-E9B418007F2D}" type="presParOf" srcId="{AAF0478A-1887-4C99-B0C8-6FA68D7A3F47}" destId="{2083CFC8-34F4-4D88-928A-D0D85A49E43C}" srcOrd="1" destOrd="0" presId="urn:microsoft.com/office/officeart/2005/8/layout/orgChart1"/>
    <dgm:cxn modelId="{5518F043-5FF0-415A-9C65-31842EE5D5F3}" type="presParOf" srcId="{5A49E131-A3D9-4838-9650-9E6EB54AC260}" destId="{7BB0B96B-AB85-4CB4-BD27-77171B3A794B}" srcOrd="1" destOrd="0" presId="urn:microsoft.com/office/officeart/2005/8/layout/orgChart1"/>
    <dgm:cxn modelId="{BCE925BA-109B-442F-92BF-D2058BF11133}" type="presParOf" srcId="{5A49E131-A3D9-4838-9650-9E6EB54AC260}" destId="{39AF93FB-9F5C-4133-87B9-9D8554C39D9D}" srcOrd="2" destOrd="0" presId="urn:microsoft.com/office/officeart/2005/8/layout/orgChart1"/>
    <dgm:cxn modelId="{71D56106-F9C9-4347-B07D-03725AF247F7}" type="presParOf" srcId="{332912FA-EC3E-4614-9FD6-A4323E16FC14}" destId="{A7FF6AAB-C652-4C6C-8DCF-273CEF28A95E}" srcOrd="4" destOrd="0" presId="urn:microsoft.com/office/officeart/2005/8/layout/orgChart1"/>
    <dgm:cxn modelId="{FBDF8A97-813C-4ADE-ABCA-171E857E97FB}" type="presParOf" srcId="{332912FA-EC3E-4614-9FD6-A4323E16FC14}" destId="{F6BAC2C7-79E1-4C00-A369-E3EE22BAE3D7}" srcOrd="5" destOrd="0" presId="urn:microsoft.com/office/officeart/2005/8/layout/orgChart1"/>
    <dgm:cxn modelId="{E48B243E-79EB-4DE9-9985-40AF822E1AD3}" type="presParOf" srcId="{F6BAC2C7-79E1-4C00-A369-E3EE22BAE3D7}" destId="{3DD283EF-4AC4-4FD7-BCF0-EFB824223AF9}" srcOrd="0" destOrd="0" presId="urn:microsoft.com/office/officeart/2005/8/layout/orgChart1"/>
    <dgm:cxn modelId="{D0F37B64-8E0F-4098-84F0-D53BC2049EBF}" type="presParOf" srcId="{3DD283EF-4AC4-4FD7-BCF0-EFB824223AF9}" destId="{3021BB91-C56B-41EE-B268-E8AD4B42FE9D}" srcOrd="0" destOrd="0" presId="urn:microsoft.com/office/officeart/2005/8/layout/orgChart1"/>
    <dgm:cxn modelId="{05B1B9F3-5862-4F37-8CA1-B2073F35D241}" type="presParOf" srcId="{3DD283EF-4AC4-4FD7-BCF0-EFB824223AF9}" destId="{217A3B6F-9D3D-40AF-87F6-D4BF9F657738}" srcOrd="1" destOrd="0" presId="urn:microsoft.com/office/officeart/2005/8/layout/orgChart1"/>
    <dgm:cxn modelId="{3F6F47F1-8A3C-487E-9104-AC860EFFF16C}" type="presParOf" srcId="{F6BAC2C7-79E1-4C00-A369-E3EE22BAE3D7}" destId="{30DB1C91-E1E2-4023-9417-4E849163EA65}" srcOrd="1" destOrd="0" presId="urn:microsoft.com/office/officeart/2005/8/layout/orgChart1"/>
    <dgm:cxn modelId="{0BB478BF-7097-4F27-B155-2C26EECF590F}" type="presParOf" srcId="{F6BAC2C7-79E1-4C00-A369-E3EE22BAE3D7}" destId="{3D5878FD-E073-456B-9765-F97CA23D8F36}" srcOrd="2" destOrd="0" presId="urn:microsoft.com/office/officeart/2005/8/layout/orgChart1"/>
    <dgm:cxn modelId="{BE5E425B-4218-4081-A1C5-2BFDA639092B}" type="presParOf" srcId="{332912FA-EC3E-4614-9FD6-A4323E16FC14}" destId="{F3B2BD20-BF4E-4DE0-99F2-575D774D6A56}" srcOrd="6" destOrd="0" presId="urn:microsoft.com/office/officeart/2005/8/layout/orgChart1"/>
    <dgm:cxn modelId="{BE6F007A-8333-4406-8EA0-4B431A1F172B}" type="presParOf" srcId="{332912FA-EC3E-4614-9FD6-A4323E16FC14}" destId="{3009187B-BB95-437E-A813-A46863172FC9}" srcOrd="7" destOrd="0" presId="urn:microsoft.com/office/officeart/2005/8/layout/orgChart1"/>
    <dgm:cxn modelId="{A9C9C658-0B6F-4437-A139-8B489F0763FB}" type="presParOf" srcId="{3009187B-BB95-437E-A813-A46863172FC9}" destId="{1C1DAD1D-FA12-4E1E-8A4E-D939E63F75A4}" srcOrd="0" destOrd="0" presId="urn:microsoft.com/office/officeart/2005/8/layout/orgChart1"/>
    <dgm:cxn modelId="{386B003B-6A97-42B8-ADD8-67B67E330459}" type="presParOf" srcId="{1C1DAD1D-FA12-4E1E-8A4E-D939E63F75A4}" destId="{3301B805-00C8-4BB9-A574-50E8E95AF7FE}" srcOrd="0" destOrd="0" presId="urn:microsoft.com/office/officeart/2005/8/layout/orgChart1"/>
    <dgm:cxn modelId="{A707427E-A299-468E-A556-191746EE1CF9}" type="presParOf" srcId="{1C1DAD1D-FA12-4E1E-8A4E-D939E63F75A4}" destId="{F5AAE797-04F6-4E2B-B8D0-B000B1D57009}" srcOrd="1" destOrd="0" presId="urn:microsoft.com/office/officeart/2005/8/layout/orgChart1"/>
    <dgm:cxn modelId="{EBABDA84-DF17-45C9-963B-8FF0390BBB0E}" type="presParOf" srcId="{3009187B-BB95-437E-A813-A46863172FC9}" destId="{2938FD92-5676-4D6A-9A6E-F6D26060F8F3}" srcOrd="1" destOrd="0" presId="urn:microsoft.com/office/officeart/2005/8/layout/orgChart1"/>
    <dgm:cxn modelId="{650FB8D5-D548-40E3-BD9C-8036FBBA69ED}" type="presParOf" srcId="{3009187B-BB95-437E-A813-A46863172FC9}" destId="{16182F34-BB5A-44E3-8F08-3BF2A7B80107}" srcOrd="2" destOrd="0" presId="urn:microsoft.com/office/officeart/2005/8/layout/orgChart1"/>
    <dgm:cxn modelId="{9AB82437-F2C3-46AC-AEEF-528884B10ED8}" type="presParOf" srcId="{332912FA-EC3E-4614-9FD6-A4323E16FC14}" destId="{B4362C63-5195-411C-9124-7563A96C1CC2}" srcOrd="8" destOrd="0" presId="urn:microsoft.com/office/officeart/2005/8/layout/orgChart1"/>
    <dgm:cxn modelId="{EAF4818C-C1A9-41A1-B48E-53954CA1112F}" type="presParOf" srcId="{332912FA-EC3E-4614-9FD6-A4323E16FC14}" destId="{4D867CA3-8B50-4C7A-B8FC-85B8B16D8BC3}" srcOrd="9" destOrd="0" presId="urn:microsoft.com/office/officeart/2005/8/layout/orgChart1"/>
    <dgm:cxn modelId="{247C6AB1-B9B5-4198-95A9-3AF61D51A1B4}" type="presParOf" srcId="{4D867CA3-8B50-4C7A-B8FC-85B8B16D8BC3}" destId="{4984A1D1-D845-41A1-B6E9-4DB8AB5A667A}" srcOrd="0" destOrd="0" presId="urn:microsoft.com/office/officeart/2005/8/layout/orgChart1"/>
    <dgm:cxn modelId="{E38D0516-4F83-4E51-A9B2-8824669B8B6E}" type="presParOf" srcId="{4984A1D1-D845-41A1-B6E9-4DB8AB5A667A}" destId="{0B755FC3-AD82-4E1B-B04D-DAC3BDFF06FD}" srcOrd="0" destOrd="0" presId="urn:microsoft.com/office/officeart/2005/8/layout/orgChart1"/>
    <dgm:cxn modelId="{5D87F1A4-FD6F-4EED-850F-140E99D4D45B}" type="presParOf" srcId="{4984A1D1-D845-41A1-B6E9-4DB8AB5A667A}" destId="{044848E4-4285-48B3-8E86-EA3221C76856}" srcOrd="1" destOrd="0" presId="urn:microsoft.com/office/officeart/2005/8/layout/orgChart1"/>
    <dgm:cxn modelId="{862F26B1-01F4-426F-95BE-EEB24572FEC8}" type="presParOf" srcId="{4D867CA3-8B50-4C7A-B8FC-85B8B16D8BC3}" destId="{FDFD8280-4D01-4A45-B7CF-19E679019C2F}" srcOrd="1" destOrd="0" presId="urn:microsoft.com/office/officeart/2005/8/layout/orgChart1"/>
    <dgm:cxn modelId="{F54D5999-BDA3-4C48-9C2A-6603074B14DE}" type="presParOf" srcId="{4D867CA3-8B50-4C7A-B8FC-85B8B16D8BC3}" destId="{2055C930-2116-41E2-99AD-6F83F4E4E17E}" srcOrd="2" destOrd="0" presId="urn:microsoft.com/office/officeart/2005/8/layout/orgChart1"/>
    <dgm:cxn modelId="{67605B53-712A-4903-8406-9FD73CF5B2EA}" type="presParOf" srcId="{332912FA-EC3E-4614-9FD6-A4323E16FC14}" destId="{6E91B85D-A17E-4D79-995A-0AF96EAD744B}" srcOrd="10" destOrd="0" presId="urn:microsoft.com/office/officeart/2005/8/layout/orgChart1"/>
    <dgm:cxn modelId="{61DEBCC0-97FA-48FC-9D53-6B7672684EE1}" type="presParOf" srcId="{332912FA-EC3E-4614-9FD6-A4323E16FC14}" destId="{E88F719D-4BC6-4291-8051-F438B3259859}" srcOrd="11" destOrd="0" presId="urn:microsoft.com/office/officeart/2005/8/layout/orgChart1"/>
    <dgm:cxn modelId="{B9B7D274-4161-47BF-BCC4-C3A2441DE2B8}" type="presParOf" srcId="{E88F719D-4BC6-4291-8051-F438B3259859}" destId="{DCEEB684-B8AF-49E8-B971-E2A6319F4E63}" srcOrd="0" destOrd="0" presId="urn:microsoft.com/office/officeart/2005/8/layout/orgChart1"/>
    <dgm:cxn modelId="{ED2AA9A9-8C70-414B-8543-3A56A37D9DBC}" type="presParOf" srcId="{DCEEB684-B8AF-49E8-B971-E2A6319F4E63}" destId="{D99F8C95-5942-441F-8911-8A8B347D2386}" srcOrd="0" destOrd="0" presId="urn:microsoft.com/office/officeart/2005/8/layout/orgChart1"/>
    <dgm:cxn modelId="{0F2CFA8F-E2F2-452B-8C01-1E142CAA13D6}" type="presParOf" srcId="{DCEEB684-B8AF-49E8-B971-E2A6319F4E63}" destId="{12E1E30F-E6B2-4D0A-8C25-96B8B2F3D703}" srcOrd="1" destOrd="0" presId="urn:microsoft.com/office/officeart/2005/8/layout/orgChart1"/>
    <dgm:cxn modelId="{F733B9C7-211E-4CB0-B5A0-B6177E258696}" type="presParOf" srcId="{E88F719D-4BC6-4291-8051-F438B3259859}" destId="{78DE8235-CFD2-483D-B7E3-F8253D568647}" srcOrd="1" destOrd="0" presId="urn:microsoft.com/office/officeart/2005/8/layout/orgChart1"/>
    <dgm:cxn modelId="{35806C1C-BA3C-45A2-A2AA-B123B75BAF9A}" type="presParOf" srcId="{E88F719D-4BC6-4291-8051-F438B3259859}" destId="{C1E72CEC-2913-4B0C-A28D-5F8CB798C29D}" srcOrd="2" destOrd="0" presId="urn:microsoft.com/office/officeart/2005/8/layout/orgChart1"/>
    <dgm:cxn modelId="{E1042633-9494-4132-9A6A-A883CB651571}" type="presParOf" srcId="{332912FA-EC3E-4614-9FD6-A4323E16FC14}" destId="{9505D708-4E03-4A2F-A680-6F260D37B31F}" srcOrd="12" destOrd="0" presId="urn:microsoft.com/office/officeart/2005/8/layout/orgChart1"/>
    <dgm:cxn modelId="{C1EC4B5D-7DF4-4EDC-ADEB-F077E466C02E}" type="presParOf" srcId="{332912FA-EC3E-4614-9FD6-A4323E16FC14}" destId="{E4A2A614-B8F2-404D-A384-5B3F90B1EC71}" srcOrd="13" destOrd="0" presId="urn:microsoft.com/office/officeart/2005/8/layout/orgChart1"/>
    <dgm:cxn modelId="{B59EC27F-E400-4B48-B723-C570B82E5924}" type="presParOf" srcId="{E4A2A614-B8F2-404D-A384-5B3F90B1EC71}" destId="{A4A4684C-3D3C-4734-881C-68BD5AEDE3F1}" srcOrd="0" destOrd="0" presId="urn:microsoft.com/office/officeart/2005/8/layout/orgChart1"/>
    <dgm:cxn modelId="{174E5DA3-AAB4-400F-9B4D-339D06330AC3}" type="presParOf" srcId="{A4A4684C-3D3C-4734-881C-68BD5AEDE3F1}" destId="{6146F661-9358-4917-B524-170B9EC545DB}" srcOrd="0" destOrd="0" presId="urn:microsoft.com/office/officeart/2005/8/layout/orgChart1"/>
    <dgm:cxn modelId="{39A3017D-2B8F-4DD0-BC91-CC058D3ADE94}" type="presParOf" srcId="{A4A4684C-3D3C-4734-881C-68BD5AEDE3F1}" destId="{186EDAAF-764D-4578-9889-24460F8D14D3}" srcOrd="1" destOrd="0" presId="urn:microsoft.com/office/officeart/2005/8/layout/orgChart1"/>
    <dgm:cxn modelId="{DF36F388-F08D-4705-833D-F2E6B645878A}" type="presParOf" srcId="{E4A2A614-B8F2-404D-A384-5B3F90B1EC71}" destId="{3C965C6C-DAA0-46BF-AF6B-2780C7084A53}" srcOrd="1" destOrd="0" presId="urn:microsoft.com/office/officeart/2005/8/layout/orgChart1"/>
    <dgm:cxn modelId="{50FC72EA-804F-4145-B22D-EDFBFDA5AB10}" type="presParOf" srcId="{E4A2A614-B8F2-404D-A384-5B3F90B1EC71}" destId="{1648A339-56B3-4E86-9CCA-D10467BFD9F2}" srcOrd="2" destOrd="0" presId="urn:microsoft.com/office/officeart/2005/8/layout/orgChart1"/>
    <dgm:cxn modelId="{7F8628D2-FE57-4CB0-820F-2884CEA6C022}" type="presParOf" srcId="{332912FA-EC3E-4614-9FD6-A4323E16FC14}" destId="{E7868A82-467D-4B93-8D42-B70CF3D7D793}" srcOrd="14" destOrd="0" presId="urn:microsoft.com/office/officeart/2005/8/layout/orgChart1"/>
    <dgm:cxn modelId="{326E7BB7-2930-460A-9C58-87B7D7E43719}" type="presParOf" srcId="{332912FA-EC3E-4614-9FD6-A4323E16FC14}" destId="{448DAF81-759E-4CA4-847B-108AAC1A2BC8}" srcOrd="15" destOrd="0" presId="urn:microsoft.com/office/officeart/2005/8/layout/orgChart1"/>
    <dgm:cxn modelId="{8A27823A-0D71-40FE-BD66-B139733EB05A}" type="presParOf" srcId="{448DAF81-759E-4CA4-847B-108AAC1A2BC8}" destId="{53AEC946-53CE-4D1C-9960-880395F0F123}" srcOrd="0" destOrd="0" presId="urn:microsoft.com/office/officeart/2005/8/layout/orgChart1"/>
    <dgm:cxn modelId="{237E7A7D-9FB2-466E-BF7C-58CF43B9E4B6}" type="presParOf" srcId="{53AEC946-53CE-4D1C-9960-880395F0F123}" destId="{E9E6F947-CD8E-4FE6-ABFE-EF76F89461C6}" srcOrd="0" destOrd="0" presId="urn:microsoft.com/office/officeart/2005/8/layout/orgChart1"/>
    <dgm:cxn modelId="{9225C476-062E-4992-874C-9533928763FB}" type="presParOf" srcId="{53AEC946-53CE-4D1C-9960-880395F0F123}" destId="{E27A5AEF-71F6-45A4-A1D9-8AAAD38261E0}" srcOrd="1" destOrd="0" presId="urn:microsoft.com/office/officeart/2005/8/layout/orgChart1"/>
    <dgm:cxn modelId="{200ECF25-ED46-430B-AB41-476DD31D1CBE}" type="presParOf" srcId="{448DAF81-759E-4CA4-847B-108AAC1A2BC8}" destId="{C14A0C0A-1A12-44C6-A56F-7BC7E5E4A788}" srcOrd="1" destOrd="0" presId="urn:microsoft.com/office/officeart/2005/8/layout/orgChart1"/>
    <dgm:cxn modelId="{8F2A854C-1959-48ED-9BDB-2202DE931050}" type="presParOf" srcId="{448DAF81-759E-4CA4-847B-108AAC1A2BC8}" destId="{84656347-ECA9-449E-8484-AAB74724168F}" srcOrd="2" destOrd="0" presId="urn:microsoft.com/office/officeart/2005/8/layout/orgChart1"/>
    <dgm:cxn modelId="{F920D8CB-FDC1-4764-AFD8-FAF63C5C3F12}" type="presParOf" srcId="{332912FA-EC3E-4614-9FD6-A4323E16FC14}" destId="{72874D54-29C5-42D1-AC9D-AA63EE2370C0}" srcOrd="16" destOrd="0" presId="urn:microsoft.com/office/officeart/2005/8/layout/orgChart1"/>
    <dgm:cxn modelId="{8A124B0E-0BFD-439D-8C0C-458DDA2C6B65}" type="presParOf" srcId="{332912FA-EC3E-4614-9FD6-A4323E16FC14}" destId="{FC1F2BCA-4188-4217-9275-C77B3CDCD2EF}" srcOrd="17" destOrd="0" presId="urn:microsoft.com/office/officeart/2005/8/layout/orgChart1"/>
    <dgm:cxn modelId="{66985102-3E37-43D9-9D23-B43EC7AB8ABB}" type="presParOf" srcId="{FC1F2BCA-4188-4217-9275-C77B3CDCD2EF}" destId="{95B99B9F-C5DB-4DAC-A87D-A81A569CF31F}" srcOrd="0" destOrd="0" presId="urn:microsoft.com/office/officeart/2005/8/layout/orgChart1"/>
    <dgm:cxn modelId="{6BBD4BCE-3FE1-4BF1-A2B0-403CD90639C6}" type="presParOf" srcId="{95B99B9F-C5DB-4DAC-A87D-A81A569CF31F}" destId="{0E4A2336-85B9-4332-8DCF-A449B1C384F2}" srcOrd="0" destOrd="0" presId="urn:microsoft.com/office/officeart/2005/8/layout/orgChart1"/>
    <dgm:cxn modelId="{E43121A6-4F0B-4092-B398-44C32CC817A4}" type="presParOf" srcId="{95B99B9F-C5DB-4DAC-A87D-A81A569CF31F}" destId="{E61F9269-868A-45BF-9590-2A9B47FF3EA1}" srcOrd="1" destOrd="0" presId="urn:microsoft.com/office/officeart/2005/8/layout/orgChart1"/>
    <dgm:cxn modelId="{3B65BC90-0698-4888-9DAE-517C6CCDFB93}" type="presParOf" srcId="{FC1F2BCA-4188-4217-9275-C77B3CDCD2EF}" destId="{155ABEB9-B0D4-4E8F-9880-65F10194019F}" srcOrd="1" destOrd="0" presId="urn:microsoft.com/office/officeart/2005/8/layout/orgChart1"/>
    <dgm:cxn modelId="{D626435A-E7B8-4953-8213-DD63F18F8B07}" type="presParOf" srcId="{FC1F2BCA-4188-4217-9275-C77B3CDCD2EF}" destId="{7BBF597D-D937-4E99-A9F2-A8BDAF11BB0C}" srcOrd="2" destOrd="0" presId="urn:microsoft.com/office/officeart/2005/8/layout/orgChart1"/>
    <dgm:cxn modelId="{6AF0D901-CCBA-473B-B202-F916DFA9B688}" type="presParOf" srcId="{3834C3CA-8B1F-4931-AC3B-8962DF9F166B}" destId="{6965287C-C038-46E6-8331-78C97DA08B6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F6AAB-C652-4C6C-8DCF-273CEF28A95E}">
      <dsp:nvSpPr>
        <dsp:cNvPr id="0" name=""/>
        <dsp:cNvSpPr/>
      </dsp:nvSpPr>
      <dsp:spPr>
        <a:xfrm>
          <a:off x="5486400" y="2285706"/>
          <a:ext cx="4546170" cy="394502"/>
        </a:xfrm>
        <a:custGeom>
          <a:avLst/>
          <a:gdLst/>
          <a:ahLst/>
          <a:cxnLst/>
          <a:rect l="0" t="0" r="0" b="0"/>
          <a:pathLst>
            <a:path>
              <a:moveTo>
                <a:pt x="0" y="0"/>
              </a:moveTo>
              <a:lnTo>
                <a:pt x="0" y="197251"/>
              </a:lnTo>
              <a:lnTo>
                <a:pt x="4546170" y="197251"/>
              </a:lnTo>
              <a:lnTo>
                <a:pt x="4546170" y="3945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2B952C-3E56-4FF0-A53E-8CA1B58D293E}">
      <dsp:nvSpPr>
        <dsp:cNvPr id="0" name=""/>
        <dsp:cNvSpPr/>
      </dsp:nvSpPr>
      <dsp:spPr>
        <a:xfrm>
          <a:off x="5486400" y="2285706"/>
          <a:ext cx="2273085" cy="394502"/>
        </a:xfrm>
        <a:custGeom>
          <a:avLst/>
          <a:gdLst/>
          <a:ahLst/>
          <a:cxnLst/>
          <a:rect l="0" t="0" r="0" b="0"/>
          <a:pathLst>
            <a:path>
              <a:moveTo>
                <a:pt x="0" y="0"/>
              </a:moveTo>
              <a:lnTo>
                <a:pt x="0" y="197251"/>
              </a:lnTo>
              <a:lnTo>
                <a:pt x="2273085" y="197251"/>
              </a:lnTo>
              <a:lnTo>
                <a:pt x="2273085" y="3945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C72AB3-3C27-4C3A-8D97-53950F92BA05}">
      <dsp:nvSpPr>
        <dsp:cNvPr id="0" name=""/>
        <dsp:cNvSpPr/>
      </dsp:nvSpPr>
      <dsp:spPr>
        <a:xfrm>
          <a:off x="5440680" y="2285706"/>
          <a:ext cx="91440" cy="394502"/>
        </a:xfrm>
        <a:custGeom>
          <a:avLst/>
          <a:gdLst/>
          <a:ahLst/>
          <a:cxnLst/>
          <a:rect l="0" t="0" r="0" b="0"/>
          <a:pathLst>
            <a:path>
              <a:moveTo>
                <a:pt x="45720" y="0"/>
              </a:moveTo>
              <a:lnTo>
                <a:pt x="45720" y="3945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E303C8-E463-4D15-8B18-11200845B079}">
      <dsp:nvSpPr>
        <dsp:cNvPr id="0" name=""/>
        <dsp:cNvSpPr/>
      </dsp:nvSpPr>
      <dsp:spPr>
        <a:xfrm>
          <a:off x="3213314" y="2285706"/>
          <a:ext cx="2273085" cy="394502"/>
        </a:xfrm>
        <a:custGeom>
          <a:avLst/>
          <a:gdLst/>
          <a:ahLst/>
          <a:cxnLst/>
          <a:rect l="0" t="0" r="0" b="0"/>
          <a:pathLst>
            <a:path>
              <a:moveTo>
                <a:pt x="2273085" y="0"/>
              </a:moveTo>
              <a:lnTo>
                <a:pt x="2273085" y="197251"/>
              </a:lnTo>
              <a:lnTo>
                <a:pt x="0" y="197251"/>
              </a:lnTo>
              <a:lnTo>
                <a:pt x="0" y="3945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5AD9B4-B367-4A0F-AF12-0297CF02EED9}">
      <dsp:nvSpPr>
        <dsp:cNvPr id="0" name=""/>
        <dsp:cNvSpPr/>
      </dsp:nvSpPr>
      <dsp:spPr>
        <a:xfrm>
          <a:off x="940229" y="2285706"/>
          <a:ext cx="4546170" cy="394502"/>
        </a:xfrm>
        <a:custGeom>
          <a:avLst/>
          <a:gdLst/>
          <a:ahLst/>
          <a:cxnLst/>
          <a:rect l="0" t="0" r="0" b="0"/>
          <a:pathLst>
            <a:path>
              <a:moveTo>
                <a:pt x="4546170" y="0"/>
              </a:moveTo>
              <a:lnTo>
                <a:pt x="4546170" y="197251"/>
              </a:lnTo>
              <a:lnTo>
                <a:pt x="0" y="197251"/>
              </a:lnTo>
              <a:lnTo>
                <a:pt x="0" y="3945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2B4E96-8CAE-4EEF-8299-E45178306DA4}">
      <dsp:nvSpPr>
        <dsp:cNvPr id="0" name=""/>
        <dsp:cNvSpPr/>
      </dsp:nvSpPr>
      <dsp:spPr>
        <a:xfrm>
          <a:off x="4267199" y="876299"/>
          <a:ext cx="2438400" cy="14094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vi-VN" sz="1800" b="1" i="0" kern="1200" dirty="0" smtClean="0">
              <a:solidFill>
                <a:schemeClr val="tx1"/>
              </a:solidFill>
              <a:latin typeface="Times New Roman" panose="02020603050405020304" pitchFamily="18" charset="0"/>
              <a:cs typeface="Times New Roman" panose="02020603050405020304" pitchFamily="18" charset="0"/>
            </a:rPr>
            <a:t>TỔNG BÍ THƯ BAN CHẤP HÀNH TRUNG ƯƠNG ĐẢNG</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4267199" y="876299"/>
        <a:ext cx="2438400" cy="1409406"/>
      </dsp:txXfrm>
    </dsp:sp>
    <dsp:sp modelId="{28900B7D-4128-4831-AD52-0BD77800C77C}">
      <dsp:nvSpPr>
        <dsp:cNvPr id="0" name=""/>
        <dsp:cNvSpPr/>
      </dsp:nvSpPr>
      <dsp:spPr>
        <a:xfrm>
          <a:off x="937" y="2680208"/>
          <a:ext cx="1878583" cy="9392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i="0" kern="1200" dirty="0" smtClean="0">
              <a:solidFill>
                <a:schemeClr val="tx1"/>
              </a:solidFill>
              <a:latin typeface="Times New Roman" panose="02020603050405020304" pitchFamily="18" charset="0"/>
              <a:cs typeface="Times New Roman" panose="02020603050405020304" pitchFamily="18" charset="0"/>
            </a:rPr>
            <a:t>BỘ CHÍNH TRỊ</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937" y="2680208"/>
        <a:ext cx="1878583" cy="939291"/>
      </dsp:txXfrm>
    </dsp:sp>
    <dsp:sp modelId="{B19AEB91-4238-484B-8CCA-72162E1A01CB}">
      <dsp:nvSpPr>
        <dsp:cNvPr id="0" name=""/>
        <dsp:cNvSpPr/>
      </dsp:nvSpPr>
      <dsp:spPr>
        <a:xfrm>
          <a:off x="2274023" y="2680208"/>
          <a:ext cx="1878583" cy="9392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vi-VN" sz="1800" b="1" i="0" kern="1200" dirty="0" smtClean="0">
              <a:solidFill>
                <a:schemeClr val="tx1"/>
              </a:solidFill>
              <a:latin typeface="Times New Roman" panose="02020603050405020304" pitchFamily="18" charset="0"/>
              <a:cs typeface="Times New Roman" panose="02020603050405020304" pitchFamily="18" charset="0"/>
            </a:rPr>
            <a:t>BAN BÍ THƯ</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2274023" y="2680208"/>
        <a:ext cx="1878583" cy="939291"/>
      </dsp:txXfrm>
    </dsp:sp>
    <dsp:sp modelId="{D0CEC4F7-8C81-4B9F-ABE2-7FE824E154FC}">
      <dsp:nvSpPr>
        <dsp:cNvPr id="0" name=""/>
        <dsp:cNvSpPr/>
      </dsp:nvSpPr>
      <dsp:spPr>
        <a:xfrm>
          <a:off x="4547108" y="2680208"/>
          <a:ext cx="1878583" cy="9392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vi-VN" sz="1800" b="1" i="0" kern="1200" dirty="0" smtClean="0">
              <a:solidFill>
                <a:schemeClr val="tx1"/>
              </a:solidFill>
              <a:latin typeface="Times New Roman" panose="02020603050405020304" pitchFamily="18" charset="0"/>
              <a:cs typeface="Times New Roman" panose="02020603050405020304" pitchFamily="18" charset="0"/>
            </a:rPr>
            <a:t>VĂN PHÒNG TRUNG ƯƠNG ĐẢNG</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4547108" y="2680208"/>
        <a:ext cx="1878583" cy="939291"/>
      </dsp:txXfrm>
    </dsp:sp>
    <dsp:sp modelId="{66D9A62F-5DD4-4B73-8BD1-739EB0E15FEF}">
      <dsp:nvSpPr>
        <dsp:cNvPr id="0" name=""/>
        <dsp:cNvSpPr/>
      </dsp:nvSpPr>
      <dsp:spPr>
        <a:xfrm>
          <a:off x="6820193" y="2680208"/>
          <a:ext cx="1878583" cy="9392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vi-VN" sz="1800" b="1" i="0" kern="1200" dirty="0" smtClean="0">
              <a:solidFill>
                <a:schemeClr val="tx1"/>
              </a:solidFill>
              <a:latin typeface="Times New Roman" panose="02020603050405020304" pitchFamily="18" charset="0"/>
              <a:cs typeface="Times New Roman" panose="02020603050405020304" pitchFamily="18" charset="0"/>
            </a:rPr>
            <a:t>ỦY BAN KIỂM TRA TRUNG ƯƠNG</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6820193" y="2680208"/>
        <a:ext cx="1878583" cy="939291"/>
      </dsp:txXfrm>
    </dsp:sp>
    <dsp:sp modelId="{3021BB91-C56B-41EE-B268-E8AD4B42FE9D}">
      <dsp:nvSpPr>
        <dsp:cNvPr id="0" name=""/>
        <dsp:cNvSpPr/>
      </dsp:nvSpPr>
      <dsp:spPr>
        <a:xfrm>
          <a:off x="9093279" y="2680208"/>
          <a:ext cx="1878583" cy="9392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i="0" kern="1200" dirty="0" smtClean="0">
              <a:solidFill>
                <a:schemeClr val="tx1"/>
              </a:solidFill>
              <a:latin typeface="Times New Roman" panose="02020603050405020304" pitchFamily="18" charset="0"/>
              <a:cs typeface="Times New Roman" panose="02020603050405020304" pitchFamily="18" charset="0"/>
            </a:rPr>
            <a:t>CÁC BAN TRỰC THUỘC</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9093279" y="2680208"/>
        <a:ext cx="1878583" cy="939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F6AAB-C652-4C6C-8DCF-273CEF28A95E}">
      <dsp:nvSpPr>
        <dsp:cNvPr id="0" name=""/>
        <dsp:cNvSpPr/>
      </dsp:nvSpPr>
      <dsp:spPr>
        <a:xfrm>
          <a:off x="5486400" y="2095203"/>
          <a:ext cx="4546170" cy="966004"/>
        </a:xfrm>
        <a:custGeom>
          <a:avLst/>
          <a:gdLst/>
          <a:ahLst/>
          <a:cxnLst/>
          <a:rect l="0" t="0" r="0" b="0"/>
          <a:pathLst>
            <a:path>
              <a:moveTo>
                <a:pt x="0" y="0"/>
              </a:moveTo>
              <a:lnTo>
                <a:pt x="0" y="768753"/>
              </a:lnTo>
              <a:lnTo>
                <a:pt x="4546170" y="768753"/>
              </a:lnTo>
              <a:lnTo>
                <a:pt x="4546170" y="96600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2F6C17-2E1D-47C1-B5F2-5E923234999B}">
      <dsp:nvSpPr>
        <dsp:cNvPr id="0" name=""/>
        <dsp:cNvSpPr/>
      </dsp:nvSpPr>
      <dsp:spPr>
        <a:xfrm>
          <a:off x="5486400" y="2095203"/>
          <a:ext cx="2273085" cy="966004"/>
        </a:xfrm>
        <a:custGeom>
          <a:avLst/>
          <a:gdLst/>
          <a:ahLst/>
          <a:cxnLst/>
          <a:rect l="0" t="0" r="0" b="0"/>
          <a:pathLst>
            <a:path>
              <a:moveTo>
                <a:pt x="0" y="0"/>
              </a:moveTo>
              <a:lnTo>
                <a:pt x="0" y="768753"/>
              </a:lnTo>
              <a:lnTo>
                <a:pt x="2273085" y="768753"/>
              </a:lnTo>
              <a:lnTo>
                <a:pt x="2273085" y="96600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2B952C-3E56-4FF0-A53E-8CA1B58D293E}">
      <dsp:nvSpPr>
        <dsp:cNvPr id="0" name=""/>
        <dsp:cNvSpPr/>
      </dsp:nvSpPr>
      <dsp:spPr>
        <a:xfrm>
          <a:off x="5440680" y="2095203"/>
          <a:ext cx="91440" cy="966004"/>
        </a:xfrm>
        <a:custGeom>
          <a:avLst/>
          <a:gdLst/>
          <a:ahLst/>
          <a:cxnLst/>
          <a:rect l="0" t="0" r="0" b="0"/>
          <a:pathLst>
            <a:path>
              <a:moveTo>
                <a:pt x="45720" y="0"/>
              </a:moveTo>
              <a:lnTo>
                <a:pt x="45720" y="96600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E303C8-E463-4D15-8B18-11200845B079}">
      <dsp:nvSpPr>
        <dsp:cNvPr id="0" name=""/>
        <dsp:cNvSpPr/>
      </dsp:nvSpPr>
      <dsp:spPr>
        <a:xfrm>
          <a:off x="3213314" y="2095203"/>
          <a:ext cx="2273085" cy="966004"/>
        </a:xfrm>
        <a:custGeom>
          <a:avLst/>
          <a:gdLst/>
          <a:ahLst/>
          <a:cxnLst/>
          <a:rect l="0" t="0" r="0" b="0"/>
          <a:pathLst>
            <a:path>
              <a:moveTo>
                <a:pt x="2273085" y="0"/>
              </a:moveTo>
              <a:lnTo>
                <a:pt x="2273085" y="768753"/>
              </a:lnTo>
              <a:lnTo>
                <a:pt x="0" y="768753"/>
              </a:lnTo>
              <a:lnTo>
                <a:pt x="0" y="96600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5AD9B4-B367-4A0F-AF12-0297CF02EED9}">
      <dsp:nvSpPr>
        <dsp:cNvPr id="0" name=""/>
        <dsp:cNvSpPr/>
      </dsp:nvSpPr>
      <dsp:spPr>
        <a:xfrm>
          <a:off x="940229" y="2095203"/>
          <a:ext cx="4546170" cy="966004"/>
        </a:xfrm>
        <a:custGeom>
          <a:avLst/>
          <a:gdLst/>
          <a:ahLst/>
          <a:cxnLst/>
          <a:rect l="0" t="0" r="0" b="0"/>
          <a:pathLst>
            <a:path>
              <a:moveTo>
                <a:pt x="4546170" y="0"/>
              </a:moveTo>
              <a:lnTo>
                <a:pt x="4546170" y="768753"/>
              </a:lnTo>
              <a:lnTo>
                <a:pt x="0" y="768753"/>
              </a:lnTo>
              <a:lnTo>
                <a:pt x="0" y="96600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2B4E96-8CAE-4EEF-8299-E45178306DA4}">
      <dsp:nvSpPr>
        <dsp:cNvPr id="0" name=""/>
        <dsp:cNvSpPr/>
      </dsp:nvSpPr>
      <dsp:spPr>
        <a:xfrm>
          <a:off x="4267199" y="685797"/>
          <a:ext cx="2438400" cy="14094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vi-VN" sz="1800" b="1" i="0" kern="1200" dirty="0" smtClean="0">
              <a:solidFill>
                <a:schemeClr val="tx1"/>
              </a:solidFill>
              <a:latin typeface="Times New Roman" panose="02020603050405020304" pitchFamily="18" charset="0"/>
              <a:cs typeface="Times New Roman" panose="02020603050405020304" pitchFamily="18" charset="0"/>
            </a:rPr>
            <a:t>TỔNG BÍ THƯ BAN CHẤP HÀNH TRUNG ƯƠNG ĐẢNG</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4267199" y="685797"/>
        <a:ext cx="2438400" cy="1409406"/>
      </dsp:txXfrm>
    </dsp:sp>
    <dsp:sp modelId="{28900B7D-4128-4831-AD52-0BD77800C77C}">
      <dsp:nvSpPr>
        <dsp:cNvPr id="0" name=""/>
        <dsp:cNvSpPr/>
      </dsp:nvSpPr>
      <dsp:spPr>
        <a:xfrm>
          <a:off x="937" y="3061208"/>
          <a:ext cx="1878583" cy="9392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vi-VN" sz="1800" b="1" i="0" kern="1200" dirty="0" smtClean="0">
              <a:solidFill>
                <a:schemeClr val="tx1"/>
              </a:solidFill>
              <a:latin typeface="Times New Roman" panose="02020603050405020304" pitchFamily="18" charset="0"/>
              <a:cs typeface="Times New Roman" panose="02020603050405020304" pitchFamily="18" charset="0"/>
            </a:rPr>
            <a:t>CƠ QUAN TRỰC THUỘC</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937" y="3061208"/>
        <a:ext cx="1878583" cy="939291"/>
      </dsp:txXfrm>
    </dsp:sp>
    <dsp:sp modelId="{B19AEB91-4238-484B-8CCA-72162E1A01CB}">
      <dsp:nvSpPr>
        <dsp:cNvPr id="0" name=""/>
        <dsp:cNvSpPr/>
      </dsp:nvSpPr>
      <dsp:spPr>
        <a:xfrm>
          <a:off x="2274023" y="3061208"/>
          <a:ext cx="1878583" cy="9392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vi-VN" sz="1800" b="1" i="0" kern="1200" smtClean="0">
              <a:solidFill>
                <a:schemeClr val="tx1"/>
              </a:solidFill>
              <a:latin typeface="Times New Roman" panose="02020603050405020304" pitchFamily="18" charset="0"/>
              <a:cs typeface="Times New Roman" panose="02020603050405020304" pitchFamily="18" charset="0"/>
            </a:rPr>
            <a:t>QUÂN ỦY TRUNG ƯƠNG</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2274023" y="3061208"/>
        <a:ext cx="1878583" cy="939291"/>
      </dsp:txXfrm>
    </dsp:sp>
    <dsp:sp modelId="{66D9A62F-5DD4-4B73-8BD1-739EB0E15FEF}">
      <dsp:nvSpPr>
        <dsp:cNvPr id="0" name=""/>
        <dsp:cNvSpPr/>
      </dsp:nvSpPr>
      <dsp:spPr>
        <a:xfrm>
          <a:off x="4547108" y="3061208"/>
          <a:ext cx="1878583" cy="9392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vi-VN" sz="1800" b="1" i="0" kern="1200" dirty="0" smtClean="0">
              <a:solidFill>
                <a:schemeClr val="tx1"/>
              </a:solidFill>
              <a:latin typeface="Times New Roman" panose="02020603050405020304" pitchFamily="18" charset="0"/>
              <a:cs typeface="Times New Roman" panose="02020603050405020304" pitchFamily="18" charset="0"/>
            </a:rPr>
            <a:t>ĐẢNG ỦY KHỐI DOANH NGHIỆP TRUNG ƯƠNG</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4547108" y="3061208"/>
        <a:ext cx="1878583" cy="939291"/>
      </dsp:txXfrm>
    </dsp:sp>
    <dsp:sp modelId="{E7487B24-13AA-47E7-B81D-39415BD11593}">
      <dsp:nvSpPr>
        <dsp:cNvPr id="0" name=""/>
        <dsp:cNvSpPr/>
      </dsp:nvSpPr>
      <dsp:spPr>
        <a:xfrm>
          <a:off x="6820193" y="3061208"/>
          <a:ext cx="1878583" cy="9392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vi-VN" sz="1800" b="1" i="0" kern="1200" smtClean="0">
              <a:solidFill>
                <a:schemeClr val="tx1"/>
              </a:solidFill>
              <a:latin typeface="Times New Roman" panose="02020603050405020304" pitchFamily="18" charset="0"/>
              <a:cs typeface="Times New Roman" panose="02020603050405020304" pitchFamily="18" charset="0"/>
            </a:rPr>
            <a:t>ĐẢNG ỦY KHỐI CƠ QUAN TRUNG ƯƠNG</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6820193" y="3061208"/>
        <a:ext cx="1878583" cy="939291"/>
      </dsp:txXfrm>
    </dsp:sp>
    <dsp:sp modelId="{3021BB91-C56B-41EE-B268-E8AD4B42FE9D}">
      <dsp:nvSpPr>
        <dsp:cNvPr id="0" name=""/>
        <dsp:cNvSpPr/>
      </dsp:nvSpPr>
      <dsp:spPr>
        <a:xfrm>
          <a:off x="9093279" y="3061208"/>
          <a:ext cx="1878583" cy="9392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i="0" kern="1200" dirty="0" smtClean="0">
              <a:solidFill>
                <a:schemeClr val="tx1"/>
              </a:solidFill>
              <a:latin typeface="Times New Roman" panose="02020603050405020304" pitchFamily="18" charset="0"/>
              <a:cs typeface="Times New Roman" panose="02020603050405020304" pitchFamily="18" charset="0"/>
            </a:rPr>
            <a:t>ĐẢNG ỦY CÁC TỈNH/THÀNH PHỐ</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9093279" y="3061208"/>
        <a:ext cx="1878583" cy="939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74D54-29C5-42D1-AC9D-AA63EE2370C0}">
      <dsp:nvSpPr>
        <dsp:cNvPr id="0" name=""/>
        <dsp:cNvSpPr/>
      </dsp:nvSpPr>
      <dsp:spPr>
        <a:xfrm>
          <a:off x="5989068" y="1505613"/>
          <a:ext cx="5522734" cy="631714"/>
        </a:xfrm>
        <a:custGeom>
          <a:avLst/>
          <a:gdLst/>
          <a:ahLst/>
          <a:cxnLst/>
          <a:rect l="0" t="0" r="0" b="0"/>
          <a:pathLst>
            <a:path>
              <a:moveTo>
                <a:pt x="0" y="0"/>
              </a:moveTo>
              <a:lnTo>
                <a:pt x="0" y="551786"/>
              </a:lnTo>
              <a:lnTo>
                <a:pt x="5522734" y="551786"/>
              </a:lnTo>
              <a:lnTo>
                <a:pt x="5522734" y="6317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868A82-467D-4B93-8D42-B70CF3D7D793}">
      <dsp:nvSpPr>
        <dsp:cNvPr id="0" name=""/>
        <dsp:cNvSpPr/>
      </dsp:nvSpPr>
      <dsp:spPr>
        <a:xfrm>
          <a:off x="5989068" y="1505613"/>
          <a:ext cx="4289221" cy="631714"/>
        </a:xfrm>
        <a:custGeom>
          <a:avLst/>
          <a:gdLst/>
          <a:ahLst/>
          <a:cxnLst/>
          <a:rect l="0" t="0" r="0" b="0"/>
          <a:pathLst>
            <a:path>
              <a:moveTo>
                <a:pt x="0" y="0"/>
              </a:moveTo>
              <a:lnTo>
                <a:pt x="0" y="551786"/>
              </a:lnTo>
              <a:lnTo>
                <a:pt x="4289221" y="551786"/>
              </a:lnTo>
              <a:lnTo>
                <a:pt x="4289221" y="6317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5D708-4E03-4A2F-A680-6F260D37B31F}">
      <dsp:nvSpPr>
        <dsp:cNvPr id="0" name=""/>
        <dsp:cNvSpPr/>
      </dsp:nvSpPr>
      <dsp:spPr>
        <a:xfrm>
          <a:off x="5989068" y="1505613"/>
          <a:ext cx="2873182" cy="631714"/>
        </a:xfrm>
        <a:custGeom>
          <a:avLst/>
          <a:gdLst/>
          <a:ahLst/>
          <a:cxnLst/>
          <a:rect l="0" t="0" r="0" b="0"/>
          <a:pathLst>
            <a:path>
              <a:moveTo>
                <a:pt x="0" y="0"/>
              </a:moveTo>
              <a:lnTo>
                <a:pt x="0" y="551786"/>
              </a:lnTo>
              <a:lnTo>
                <a:pt x="2873182" y="551786"/>
              </a:lnTo>
              <a:lnTo>
                <a:pt x="2873182" y="6317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91B85D-A17E-4D79-995A-0AF96EAD744B}">
      <dsp:nvSpPr>
        <dsp:cNvPr id="0" name=""/>
        <dsp:cNvSpPr/>
      </dsp:nvSpPr>
      <dsp:spPr>
        <a:xfrm>
          <a:off x="5989068" y="1505613"/>
          <a:ext cx="1457144" cy="631714"/>
        </a:xfrm>
        <a:custGeom>
          <a:avLst/>
          <a:gdLst/>
          <a:ahLst/>
          <a:cxnLst/>
          <a:rect l="0" t="0" r="0" b="0"/>
          <a:pathLst>
            <a:path>
              <a:moveTo>
                <a:pt x="0" y="0"/>
              </a:moveTo>
              <a:lnTo>
                <a:pt x="0" y="551786"/>
              </a:lnTo>
              <a:lnTo>
                <a:pt x="1457144" y="551786"/>
              </a:lnTo>
              <a:lnTo>
                <a:pt x="1457144" y="6317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62C63-5195-411C-9124-7563A96C1CC2}">
      <dsp:nvSpPr>
        <dsp:cNvPr id="0" name=""/>
        <dsp:cNvSpPr/>
      </dsp:nvSpPr>
      <dsp:spPr>
        <a:xfrm>
          <a:off x="5943348" y="1505613"/>
          <a:ext cx="91440" cy="631714"/>
        </a:xfrm>
        <a:custGeom>
          <a:avLst/>
          <a:gdLst/>
          <a:ahLst/>
          <a:cxnLst/>
          <a:rect l="0" t="0" r="0" b="0"/>
          <a:pathLst>
            <a:path>
              <a:moveTo>
                <a:pt x="45720" y="0"/>
              </a:moveTo>
              <a:lnTo>
                <a:pt x="45720" y="551786"/>
              </a:lnTo>
              <a:lnTo>
                <a:pt x="86825" y="551786"/>
              </a:lnTo>
              <a:lnTo>
                <a:pt x="86825" y="6317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B2BD20-BF4E-4DE0-99F2-575D774D6A56}">
      <dsp:nvSpPr>
        <dsp:cNvPr id="0" name=""/>
        <dsp:cNvSpPr/>
      </dsp:nvSpPr>
      <dsp:spPr>
        <a:xfrm>
          <a:off x="4614136" y="1505613"/>
          <a:ext cx="1374932" cy="631714"/>
        </a:xfrm>
        <a:custGeom>
          <a:avLst/>
          <a:gdLst/>
          <a:ahLst/>
          <a:cxnLst/>
          <a:rect l="0" t="0" r="0" b="0"/>
          <a:pathLst>
            <a:path>
              <a:moveTo>
                <a:pt x="1374932" y="0"/>
              </a:moveTo>
              <a:lnTo>
                <a:pt x="1374932" y="551786"/>
              </a:lnTo>
              <a:lnTo>
                <a:pt x="0" y="551786"/>
              </a:lnTo>
              <a:lnTo>
                <a:pt x="0" y="6317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FF6AAB-C652-4C6C-8DCF-273CEF28A95E}">
      <dsp:nvSpPr>
        <dsp:cNvPr id="0" name=""/>
        <dsp:cNvSpPr/>
      </dsp:nvSpPr>
      <dsp:spPr>
        <a:xfrm>
          <a:off x="3202211" y="1505613"/>
          <a:ext cx="2786856" cy="631714"/>
        </a:xfrm>
        <a:custGeom>
          <a:avLst/>
          <a:gdLst/>
          <a:ahLst/>
          <a:cxnLst/>
          <a:rect l="0" t="0" r="0" b="0"/>
          <a:pathLst>
            <a:path>
              <a:moveTo>
                <a:pt x="2786856" y="0"/>
              </a:moveTo>
              <a:lnTo>
                <a:pt x="2786856" y="551786"/>
              </a:lnTo>
              <a:lnTo>
                <a:pt x="0" y="551786"/>
              </a:lnTo>
              <a:lnTo>
                <a:pt x="0" y="6317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2F6C17-2E1D-47C1-B5F2-5E923234999B}">
      <dsp:nvSpPr>
        <dsp:cNvPr id="0" name=""/>
        <dsp:cNvSpPr/>
      </dsp:nvSpPr>
      <dsp:spPr>
        <a:xfrm>
          <a:off x="1816903" y="1505613"/>
          <a:ext cx="4172164" cy="631714"/>
        </a:xfrm>
        <a:custGeom>
          <a:avLst/>
          <a:gdLst/>
          <a:ahLst/>
          <a:cxnLst/>
          <a:rect l="0" t="0" r="0" b="0"/>
          <a:pathLst>
            <a:path>
              <a:moveTo>
                <a:pt x="4172164" y="0"/>
              </a:moveTo>
              <a:lnTo>
                <a:pt x="4172164" y="551786"/>
              </a:lnTo>
              <a:lnTo>
                <a:pt x="0" y="551786"/>
              </a:lnTo>
              <a:lnTo>
                <a:pt x="0" y="6317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2B952C-3E56-4FF0-A53E-8CA1B58D293E}">
      <dsp:nvSpPr>
        <dsp:cNvPr id="0" name=""/>
        <dsp:cNvSpPr/>
      </dsp:nvSpPr>
      <dsp:spPr>
        <a:xfrm>
          <a:off x="530802" y="1505613"/>
          <a:ext cx="5458266" cy="631714"/>
        </a:xfrm>
        <a:custGeom>
          <a:avLst/>
          <a:gdLst/>
          <a:ahLst/>
          <a:cxnLst/>
          <a:rect l="0" t="0" r="0" b="0"/>
          <a:pathLst>
            <a:path>
              <a:moveTo>
                <a:pt x="5458266" y="0"/>
              </a:moveTo>
              <a:lnTo>
                <a:pt x="5458266" y="551786"/>
              </a:lnTo>
              <a:lnTo>
                <a:pt x="0" y="551786"/>
              </a:lnTo>
              <a:lnTo>
                <a:pt x="0" y="6317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B1D5FC-2D66-4A4F-B0AF-9ED99A6C3406}">
      <dsp:nvSpPr>
        <dsp:cNvPr id="0" name=""/>
        <dsp:cNvSpPr/>
      </dsp:nvSpPr>
      <dsp:spPr>
        <a:xfrm>
          <a:off x="5068874" y="304776"/>
          <a:ext cx="1840388" cy="120083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i="0" kern="1200" dirty="0" smtClean="0">
              <a:solidFill>
                <a:schemeClr val="tx1"/>
              </a:solidFill>
              <a:latin typeface="Times New Roman" panose="02020603050405020304" pitchFamily="18" charset="0"/>
              <a:cs typeface="Times New Roman" panose="02020603050405020304" pitchFamily="18" charset="0"/>
            </a:rPr>
            <a:t>BỘ CHÍNH TRỊ</a:t>
          </a:r>
          <a:endParaRPr lang="en-US" sz="1600" b="1" kern="1200" dirty="0">
            <a:solidFill>
              <a:schemeClr val="tx1"/>
            </a:solidFill>
            <a:latin typeface="Times New Roman" panose="02020603050405020304" pitchFamily="18" charset="0"/>
            <a:cs typeface="Times New Roman" panose="02020603050405020304" pitchFamily="18" charset="0"/>
          </a:endParaRPr>
        </a:p>
      </dsp:txBody>
      <dsp:txXfrm>
        <a:off x="5068874" y="304776"/>
        <a:ext cx="1840388" cy="1200837"/>
      </dsp:txXfrm>
    </dsp:sp>
    <dsp:sp modelId="{66D9A62F-5DD4-4B73-8BD1-739EB0E15FEF}">
      <dsp:nvSpPr>
        <dsp:cNvPr id="0" name=""/>
        <dsp:cNvSpPr/>
      </dsp:nvSpPr>
      <dsp:spPr>
        <a:xfrm>
          <a:off x="6031" y="2137328"/>
          <a:ext cx="1049541" cy="12008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vi-VN" sz="1600" b="1" i="0" kern="1200" dirty="0" smtClean="0">
              <a:solidFill>
                <a:schemeClr val="tx1"/>
              </a:solidFill>
              <a:latin typeface="Times New Roman" panose="02020603050405020304" pitchFamily="18" charset="0"/>
              <a:cs typeface="Times New Roman" panose="02020603050405020304" pitchFamily="18" charset="0"/>
            </a:rPr>
            <a:t>CHỦ TỊCH NƯỚC</a:t>
          </a:r>
          <a:endParaRPr lang="en-US" sz="1600" b="1" kern="1200" dirty="0">
            <a:solidFill>
              <a:schemeClr val="tx1"/>
            </a:solidFill>
            <a:latin typeface="Times New Roman" panose="02020603050405020304" pitchFamily="18" charset="0"/>
            <a:cs typeface="Times New Roman" panose="02020603050405020304" pitchFamily="18" charset="0"/>
          </a:endParaRPr>
        </a:p>
      </dsp:txBody>
      <dsp:txXfrm>
        <a:off x="6031" y="2137328"/>
        <a:ext cx="1049541" cy="1200837"/>
      </dsp:txXfrm>
    </dsp:sp>
    <dsp:sp modelId="{E7487B24-13AA-47E7-B81D-39415BD11593}">
      <dsp:nvSpPr>
        <dsp:cNvPr id="0" name=""/>
        <dsp:cNvSpPr/>
      </dsp:nvSpPr>
      <dsp:spPr>
        <a:xfrm>
          <a:off x="1215429" y="2137328"/>
          <a:ext cx="1202949" cy="12008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vi-VN" sz="1600" b="1" i="0" kern="1200" dirty="0" smtClean="0">
              <a:solidFill>
                <a:schemeClr val="tx1"/>
              </a:solidFill>
              <a:latin typeface="Times New Roman" panose="02020603050405020304" pitchFamily="18" charset="0"/>
              <a:cs typeface="Times New Roman" panose="02020603050405020304" pitchFamily="18" charset="0"/>
            </a:rPr>
            <a:t>THỦ TƯỚNG CHÍNH PHỦ</a:t>
          </a:r>
          <a:endParaRPr lang="en-US" sz="1600" b="1" kern="1200" dirty="0">
            <a:solidFill>
              <a:schemeClr val="tx1"/>
            </a:solidFill>
            <a:latin typeface="Times New Roman" panose="02020603050405020304" pitchFamily="18" charset="0"/>
            <a:cs typeface="Times New Roman" panose="02020603050405020304" pitchFamily="18" charset="0"/>
          </a:endParaRPr>
        </a:p>
      </dsp:txBody>
      <dsp:txXfrm>
        <a:off x="1215429" y="2137328"/>
        <a:ext cx="1202949" cy="1200837"/>
      </dsp:txXfrm>
    </dsp:sp>
    <dsp:sp modelId="{3021BB91-C56B-41EE-B268-E8AD4B42FE9D}">
      <dsp:nvSpPr>
        <dsp:cNvPr id="0" name=""/>
        <dsp:cNvSpPr/>
      </dsp:nvSpPr>
      <dsp:spPr>
        <a:xfrm>
          <a:off x="2578235" y="2137328"/>
          <a:ext cx="1247953" cy="12008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i="0" kern="1200" dirty="0" smtClean="0">
              <a:solidFill>
                <a:schemeClr val="tx1"/>
              </a:solidFill>
              <a:latin typeface="Times New Roman" panose="02020603050405020304" pitchFamily="18" charset="0"/>
              <a:cs typeface="Times New Roman" panose="02020603050405020304" pitchFamily="18" charset="0"/>
            </a:rPr>
            <a:t>CHỦ TỊCH QUỐC HỘI</a:t>
          </a:r>
          <a:endParaRPr lang="en-US" sz="1600" b="1" kern="1200" dirty="0">
            <a:solidFill>
              <a:schemeClr val="tx1"/>
            </a:solidFill>
            <a:latin typeface="Times New Roman" panose="02020603050405020304" pitchFamily="18" charset="0"/>
            <a:cs typeface="Times New Roman" panose="02020603050405020304" pitchFamily="18" charset="0"/>
          </a:endParaRPr>
        </a:p>
      </dsp:txBody>
      <dsp:txXfrm>
        <a:off x="2578235" y="2137328"/>
        <a:ext cx="1247953" cy="1200837"/>
      </dsp:txXfrm>
    </dsp:sp>
    <dsp:sp modelId="{3301B805-00C8-4BB9-A574-50E8E95AF7FE}">
      <dsp:nvSpPr>
        <dsp:cNvPr id="0" name=""/>
        <dsp:cNvSpPr/>
      </dsp:nvSpPr>
      <dsp:spPr>
        <a:xfrm>
          <a:off x="3986045" y="2137328"/>
          <a:ext cx="1256182" cy="12008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vi-VN" sz="1600" b="1" kern="1200" dirty="0" smtClean="0">
              <a:solidFill>
                <a:schemeClr val="tx1"/>
              </a:solidFill>
              <a:latin typeface="Times New Roman" panose="02020603050405020304" pitchFamily="18" charset="0"/>
              <a:cs typeface="Times New Roman" panose="02020603050405020304" pitchFamily="18" charset="0"/>
            </a:rPr>
            <a:t>PHÓ THỦ TƯỚNG THƯỜNG TRỰC</a:t>
          </a:r>
          <a:endParaRPr lang="en-US" sz="1600" b="1" kern="1200" dirty="0">
            <a:solidFill>
              <a:schemeClr val="tx1"/>
            </a:solidFill>
            <a:latin typeface="Times New Roman" panose="02020603050405020304" pitchFamily="18" charset="0"/>
            <a:cs typeface="Times New Roman" panose="02020603050405020304" pitchFamily="18" charset="0"/>
          </a:endParaRPr>
        </a:p>
      </dsp:txBody>
      <dsp:txXfrm>
        <a:off x="3986045" y="2137328"/>
        <a:ext cx="1256182" cy="1200837"/>
      </dsp:txXfrm>
    </dsp:sp>
    <dsp:sp modelId="{0B755FC3-AD82-4E1B-B04D-DAC3BDFF06FD}">
      <dsp:nvSpPr>
        <dsp:cNvPr id="0" name=""/>
        <dsp:cNvSpPr/>
      </dsp:nvSpPr>
      <dsp:spPr>
        <a:xfrm>
          <a:off x="5402083" y="2137328"/>
          <a:ext cx="1256182" cy="12008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vi-VN" sz="1600" b="1" kern="1200" dirty="0" smtClean="0">
              <a:solidFill>
                <a:schemeClr val="tx1"/>
              </a:solidFill>
              <a:latin typeface="Times New Roman" panose="02020603050405020304" pitchFamily="18" charset="0"/>
              <a:cs typeface="Times New Roman" panose="02020603050405020304" pitchFamily="18" charset="0"/>
            </a:rPr>
            <a:t>BỘ TRƯỞNG BỘ CÔNG AN</a:t>
          </a:r>
          <a:endParaRPr lang="en-US" sz="1600" b="1" kern="1200" dirty="0">
            <a:solidFill>
              <a:schemeClr val="tx1"/>
            </a:solidFill>
            <a:latin typeface="Times New Roman" panose="02020603050405020304" pitchFamily="18" charset="0"/>
            <a:cs typeface="Times New Roman" panose="02020603050405020304" pitchFamily="18" charset="0"/>
          </a:endParaRPr>
        </a:p>
      </dsp:txBody>
      <dsp:txXfrm>
        <a:off x="5402083" y="2137328"/>
        <a:ext cx="1256182" cy="1200837"/>
      </dsp:txXfrm>
    </dsp:sp>
    <dsp:sp modelId="{D99F8C95-5942-441F-8911-8A8B347D2386}">
      <dsp:nvSpPr>
        <dsp:cNvPr id="0" name=""/>
        <dsp:cNvSpPr/>
      </dsp:nvSpPr>
      <dsp:spPr>
        <a:xfrm>
          <a:off x="6818121" y="2137328"/>
          <a:ext cx="1256182" cy="12008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vi-VN" sz="1600" b="1" kern="1200" dirty="0" smtClean="0">
              <a:solidFill>
                <a:schemeClr val="tx1"/>
              </a:solidFill>
              <a:latin typeface="Times New Roman" panose="02020603050405020304" pitchFamily="18" charset="0"/>
              <a:cs typeface="Times New Roman" panose="02020603050405020304" pitchFamily="18" charset="0"/>
            </a:rPr>
            <a:t>BỘ TRƯỞNG BỘ NGOẠI GIAO</a:t>
          </a:r>
          <a:endParaRPr lang="en-US" sz="1600" b="1" kern="1200" dirty="0">
            <a:solidFill>
              <a:schemeClr val="tx1"/>
            </a:solidFill>
            <a:latin typeface="Times New Roman" panose="02020603050405020304" pitchFamily="18" charset="0"/>
            <a:cs typeface="Times New Roman" panose="02020603050405020304" pitchFamily="18" charset="0"/>
          </a:endParaRPr>
        </a:p>
      </dsp:txBody>
      <dsp:txXfrm>
        <a:off x="6818121" y="2137328"/>
        <a:ext cx="1256182" cy="1200837"/>
      </dsp:txXfrm>
    </dsp:sp>
    <dsp:sp modelId="{6146F661-9358-4917-B524-170B9EC545DB}">
      <dsp:nvSpPr>
        <dsp:cNvPr id="0" name=""/>
        <dsp:cNvSpPr/>
      </dsp:nvSpPr>
      <dsp:spPr>
        <a:xfrm>
          <a:off x="8234160" y="2137328"/>
          <a:ext cx="1256182" cy="12008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vi-VN" sz="1600" b="1" kern="1200" dirty="0" smtClean="0">
              <a:solidFill>
                <a:schemeClr val="tx1"/>
              </a:solidFill>
              <a:latin typeface="Times New Roman" panose="02020603050405020304" pitchFamily="18" charset="0"/>
              <a:cs typeface="Times New Roman" panose="02020603050405020304" pitchFamily="18" charset="0"/>
            </a:rPr>
            <a:t>BỘ TRƯỞNG BỘ QUỐC PHÒNG</a:t>
          </a:r>
          <a:endParaRPr lang="en-US" sz="1600" b="1" kern="1200" dirty="0">
            <a:solidFill>
              <a:schemeClr val="tx1"/>
            </a:solidFill>
            <a:latin typeface="Times New Roman" panose="02020603050405020304" pitchFamily="18" charset="0"/>
            <a:cs typeface="Times New Roman" panose="02020603050405020304" pitchFamily="18" charset="0"/>
          </a:endParaRPr>
        </a:p>
      </dsp:txBody>
      <dsp:txXfrm>
        <a:off x="8234160" y="2137328"/>
        <a:ext cx="1256182" cy="1200837"/>
      </dsp:txXfrm>
    </dsp:sp>
    <dsp:sp modelId="{E9E6F947-CD8E-4FE6-ABFE-EF76F89461C6}">
      <dsp:nvSpPr>
        <dsp:cNvPr id="0" name=""/>
        <dsp:cNvSpPr/>
      </dsp:nvSpPr>
      <dsp:spPr>
        <a:xfrm>
          <a:off x="9650198" y="2137328"/>
          <a:ext cx="1256182" cy="12008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vi-VN" sz="1600" b="1" kern="1200" dirty="0" smtClean="0">
              <a:solidFill>
                <a:schemeClr val="tx1"/>
              </a:solidFill>
              <a:latin typeface="Times New Roman" panose="02020603050405020304" pitchFamily="18" charset="0"/>
              <a:cs typeface="Times New Roman" panose="02020603050405020304" pitchFamily="18" charset="0"/>
            </a:rPr>
            <a:t>BÍ THƯ THÀNH ỦY (HÀ NỘI, TP. HCM)</a:t>
          </a:r>
          <a:endParaRPr lang="en-US" sz="1600" b="1" kern="1200" dirty="0">
            <a:solidFill>
              <a:schemeClr val="tx1"/>
            </a:solidFill>
            <a:latin typeface="Times New Roman" panose="02020603050405020304" pitchFamily="18" charset="0"/>
            <a:cs typeface="Times New Roman" panose="02020603050405020304" pitchFamily="18" charset="0"/>
          </a:endParaRPr>
        </a:p>
      </dsp:txBody>
      <dsp:txXfrm>
        <a:off x="9650198" y="2137328"/>
        <a:ext cx="1256182" cy="1200837"/>
      </dsp:txXfrm>
    </dsp:sp>
    <dsp:sp modelId="{0E4A2336-85B9-4332-8DCF-A449B1C384F2}">
      <dsp:nvSpPr>
        <dsp:cNvPr id="0" name=""/>
        <dsp:cNvSpPr/>
      </dsp:nvSpPr>
      <dsp:spPr>
        <a:xfrm>
          <a:off x="11066237" y="2137328"/>
          <a:ext cx="891130" cy="118868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vi-VN" sz="1600" b="1" kern="1200" dirty="0" smtClean="0">
              <a:solidFill>
                <a:schemeClr val="tx1"/>
              </a:solidFill>
              <a:latin typeface="Times New Roman" panose="02020603050405020304" pitchFamily="18" charset="0"/>
              <a:cs typeface="Times New Roman" panose="02020603050405020304" pitchFamily="18" charset="0"/>
            </a:rPr>
            <a:t>CÁC TRƯỞNG BAN</a:t>
          </a:r>
          <a:endParaRPr lang="en-US" sz="1600" b="1" kern="1200" dirty="0">
            <a:solidFill>
              <a:schemeClr val="tx1"/>
            </a:solidFill>
            <a:latin typeface="Times New Roman" panose="02020603050405020304" pitchFamily="18" charset="0"/>
            <a:cs typeface="Times New Roman" panose="02020603050405020304" pitchFamily="18" charset="0"/>
          </a:endParaRPr>
        </a:p>
      </dsp:txBody>
      <dsp:txXfrm>
        <a:off x="11066237" y="2137328"/>
        <a:ext cx="891130" cy="11886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B08FF-F2C7-4E05-B112-1EEA32761A21}" type="datetimeFigureOut">
              <a:rPr lang="en-US" smtClean="0"/>
              <a:t>10/7/2023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E52D2-6C8D-4B28-BABF-2C763EE322EB}" type="slidenum">
              <a:rPr lang="en-US" smtClean="0"/>
              <a:t>‹#›</a:t>
            </a:fld>
            <a:endParaRPr lang="en-US"/>
          </a:p>
        </p:txBody>
      </p:sp>
    </p:spTree>
    <p:extLst>
      <p:ext uri="{BB962C8B-B14F-4D97-AF65-F5344CB8AC3E}">
        <p14:creationId xmlns:p14="http://schemas.microsoft.com/office/powerpoint/2010/main" val="75874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04DA77-0714-4226-8456-DE0FB00C8765}"/>
              </a:ext>
            </a:extLst>
          </p:cNvPr>
          <p:cNvSpPr>
            <a:spLocks noGrp="1"/>
          </p:cNvSpPr>
          <p:nvPr>
            <p:ph type="dt" sz="half" idx="10"/>
          </p:nvPr>
        </p:nvSpPr>
        <p:spPr/>
        <p:txBody>
          <a:bodyPr/>
          <a:lstStyle/>
          <a:p>
            <a:fld id="{E69B9EE9-F3BF-4B40-83E7-C9BC68FDDB0E}" type="datetimeFigureOut">
              <a:rPr lang="en-US" smtClean="0"/>
              <a:t>10/7/2023</a:t>
            </a:fld>
            <a:endParaRPr lang="en-US"/>
          </a:p>
        </p:txBody>
      </p:sp>
      <p:sp>
        <p:nvSpPr>
          <p:cNvPr id="3" name="Footer Placeholder 2">
            <a:extLst>
              <a:ext uri="{FF2B5EF4-FFF2-40B4-BE49-F238E27FC236}">
                <a16:creationId xmlns:a16="http://schemas.microsoft.com/office/drawing/2014/main" id="{548689CE-C57C-4CCE-B5D7-91A284CB19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40DF66-3D9B-4E31-B419-8D199F946398}"/>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46496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01744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87011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45244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8144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16499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89136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3909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A372-E784-4489-91B1-EB5F9893BA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1B435-934F-44C4-8F1B-EC379BCB0879}"/>
              </a:ext>
            </a:extLst>
          </p:cNvPr>
          <p:cNvSpPr>
            <a:spLocks noGrp="1"/>
          </p:cNvSpPr>
          <p:nvPr>
            <p:ph type="dt" sz="half" idx="10"/>
          </p:nvPr>
        </p:nvSpPr>
        <p:spPr/>
        <p:txBody>
          <a:bodyPr/>
          <a:lstStyle/>
          <a:p>
            <a:fld id="{E69B9EE9-F3BF-4B40-83E7-C9BC68FDDB0E}" type="datetimeFigureOut">
              <a:rPr lang="en-US" smtClean="0"/>
              <a:t>10/7/2023</a:t>
            </a:fld>
            <a:endParaRPr lang="en-US"/>
          </a:p>
        </p:txBody>
      </p:sp>
      <p:sp>
        <p:nvSpPr>
          <p:cNvPr id="4" name="Footer Placeholder 3">
            <a:extLst>
              <a:ext uri="{FF2B5EF4-FFF2-40B4-BE49-F238E27FC236}">
                <a16:creationId xmlns:a16="http://schemas.microsoft.com/office/drawing/2014/main" id="{7D9BAE6C-C81A-448F-810E-8201A0E7DD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8452A-D52B-4D53-AA70-42F3E1B9132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62328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A006-59DD-41EF-BB59-5CF0A5B0F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7CF5D0-5E86-4B07-82F0-4706674B4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32F55C-8EFE-4A66-9DB3-D0CB88777B6B}"/>
              </a:ext>
            </a:extLst>
          </p:cNvPr>
          <p:cNvSpPr>
            <a:spLocks noGrp="1"/>
          </p:cNvSpPr>
          <p:nvPr>
            <p:ph type="dt" sz="half" idx="10"/>
          </p:nvPr>
        </p:nvSpPr>
        <p:spPr/>
        <p:txBody>
          <a:bodyPr/>
          <a:lstStyle/>
          <a:p>
            <a:fld id="{E69B9EE9-F3BF-4B40-83E7-C9BC68FDDB0E}" type="datetimeFigureOut">
              <a:rPr lang="en-US" smtClean="0"/>
              <a:t>10/7/2023</a:t>
            </a:fld>
            <a:endParaRPr lang="en-US"/>
          </a:p>
        </p:txBody>
      </p:sp>
      <p:sp>
        <p:nvSpPr>
          <p:cNvPr id="5" name="Footer Placeholder 4">
            <a:extLst>
              <a:ext uri="{FF2B5EF4-FFF2-40B4-BE49-F238E27FC236}">
                <a16:creationId xmlns:a16="http://schemas.microsoft.com/office/drawing/2014/main" id="{B3E38045-8612-4FFC-BF9F-64FB98C8E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15B52-8190-4B2D-852C-B23A268AE49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63740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C063-6317-449C-A341-883F2682D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53C2C5-1069-41AD-AB8E-A272B5F74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35F9C6-7A1E-4BB1-8382-AF2048FA9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CF1DA-3491-456F-B971-C43EFCD2163E}"/>
              </a:ext>
            </a:extLst>
          </p:cNvPr>
          <p:cNvSpPr>
            <a:spLocks noGrp="1"/>
          </p:cNvSpPr>
          <p:nvPr>
            <p:ph type="dt" sz="half" idx="10"/>
          </p:nvPr>
        </p:nvSpPr>
        <p:spPr/>
        <p:txBody>
          <a:bodyPr/>
          <a:lstStyle/>
          <a:p>
            <a:fld id="{E69B9EE9-F3BF-4B40-83E7-C9BC68FDDB0E}" type="datetimeFigureOut">
              <a:rPr lang="en-US" smtClean="0"/>
              <a:t>10/7/2023</a:t>
            </a:fld>
            <a:endParaRPr lang="en-US"/>
          </a:p>
        </p:txBody>
      </p:sp>
      <p:sp>
        <p:nvSpPr>
          <p:cNvPr id="6" name="Footer Placeholder 5">
            <a:extLst>
              <a:ext uri="{FF2B5EF4-FFF2-40B4-BE49-F238E27FC236}">
                <a16:creationId xmlns:a16="http://schemas.microsoft.com/office/drawing/2014/main" id="{A2D613E6-C32A-4783-9219-260167E50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57CA7-22C9-4637-98D5-45CB81C4CD6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80403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C8BC-CF44-4FCD-ACB9-6C06E1FD0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26985-A785-4717-80AD-9B8D8F5B8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A630-F12E-492E-A3AD-AE8A23606B49}"/>
              </a:ext>
            </a:extLst>
          </p:cNvPr>
          <p:cNvSpPr>
            <a:spLocks noGrp="1"/>
          </p:cNvSpPr>
          <p:nvPr>
            <p:ph type="dt" sz="half" idx="10"/>
          </p:nvPr>
        </p:nvSpPr>
        <p:spPr/>
        <p:txBody>
          <a:bodyPr/>
          <a:lstStyle/>
          <a:p>
            <a:fld id="{E69B9EE9-F3BF-4B40-83E7-C9BC68FDDB0E}" type="datetimeFigureOut">
              <a:rPr lang="en-US" smtClean="0"/>
              <a:t>10/7/2023</a:t>
            </a:fld>
            <a:endParaRPr lang="en-US"/>
          </a:p>
        </p:txBody>
      </p:sp>
      <p:sp>
        <p:nvSpPr>
          <p:cNvPr id="5" name="Footer Placeholder 4">
            <a:extLst>
              <a:ext uri="{FF2B5EF4-FFF2-40B4-BE49-F238E27FC236}">
                <a16:creationId xmlns:a16="http://schemas.microsoft.com/office/drawing/2014/main" id="{7F5C2166-B6AA-4084-B4D7-069DDC982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20EA2-78ED-4391-B2FB-25000FDBCAA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427513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2771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60322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6831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22136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JP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D3B7"/>
        </a:solidFill>
        <a:effectLst/>
      </p:bgPr>
    </p:bg>
    <p:spTree>
      <p:nvGrpSpPr>
        <p:cNvPr id="1" name=""/>
        <p:cNvGrpSpPr/>
        <p:nvPr/>
      </p:nvGrpSpPr>
      <p:grpSpPr>
        <a:xfrm>
          <a:off x="0" y="0"/>
          <a:ext cx="0" cy="0"/>
          <a:chOff x="0" y="0"/>
          <a:chExt cx="0" cy="0"/>
        </a:xfrm>
      </p:grpSpPr>
      <p:sp>
        <p:nvSpPr>
          <p:cNvPr id="16" name="9Slide.vn - 2019">
            <a:extLst>
              <a:ext uri="{FF2B5EF4-FFF2-40B4-BE49-F238E27FC236}">
                <a16:creationId xmlns:a16="http://schemas.microsoft.com/office/drawing/2014/main" id="{40C25C4F-AB97-6A48-F1E5-21DB9F582F8E}"/>
              </a:ext>
            </a:extLst>
          </p:cNvPr>
          <p:cNvSpPr txBox="1"/>
          <p:nvPr userDrawn="1"/>
        </p:nvSpPr>
        <p:spPr>
          <a:xfrm>
            <a:off x="0" y="-1512332"/>
            <a:ext cx="12192000" cy="369332"/>
          </a:xfrm>
          <a:prstGeom prst="rect">
            <a:avLst/>
          </a:prstGeom>
          <a:noFill/>
        </p:spPr>
        <p:txBody>
          <a:bodyPr vert="horz" wrap="none" lIns="0" tIns="0" rIns="0" bIns="0"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76CB0E7E-7BDA-4369-B06E-95E5B313A5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F2DE87-7D95-4722-9EE5-248D158C7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0A038-BC78-4ECC-BEFF-CCB515E48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B9EE9-F3BF-4B40-83E7-C9BC68FDDB0E}" type="datetimeFigureOut">
              <a:rPr lang="en-US" smtClean="0"/>
              <a:t>10/7/2023</a:t>
            </a:fld>
            <a:endParaRPr lang="en-US"/>
          </a:p>
        </p:txBody>
      </p:sp>
      <p:sp>
        <p:nvSpPr>
          <p:cNvPr id="5" name="Footer Placeholder 4">
            <a:extLst>
              <a:ext uri="{FF2B5EF4-FFF2-40B4-BE49-F238E27FC236}">
                <a16:creationId xmlns:a16="http://schemas.microsoft.com/office/drawing/2014/main" id="{50ECDB14-4F91-4B5C-8ACA-1B5E7E69B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30118F-80C4-4861-A4D3-A50D382E7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55963-6440-4C45-BA09-4E6A99D1BBE0}" type="slidenum">
              <a:rPr lang="en-US" smtClean="0"/>
              <a:t>‹#›</a:t>
            </a:fld>
            <a:endParaRPr lang="en-US"/>
          </a:p>
        </p:txBody>
      </p:sp>
      <p:grpSp>
        <p:nvGrpSpPr>
          <p:cNvPr id="11" name="Group 10">
            <a:extLst>
              <a:ext uri="{FF2B5EF4-FFF2-40B4-BE49-F238E27FC236}">
                <a16:creationId xmlns:a16="http://schemas.microsoft.com/office/drawing/2014/main" id="{CD0CE00B-B040-4546-AF5D-EEF96AA126B0}"/>
              </a:ext>
            </a:extLst>
          </p:cNvPr>
          <p:cNvGrpSpPr>
            <a:grpSpLocks noGrp="1" noSelect="1" noRot="1" noMove="1" noResize="1"/>
          </p:cNvGrpSpPr>
          <p:nvPr userDrawn="1">
            <p:custDataLst>
              <p:tags r:id="rId7"/>
            </p:custDataLst>
          </p:nvPr>
        </p:nvGrpSpPr>
        <p:grpSpPr>
          <a:xfrm>
            <a:off x="-2202100" y="-2224223"/>
            <a:ext cx="16596200" cy="11284323"/>
            <a:chOff x="-2202100" y="-2224223"/>
            <a:chExt cx="16596200" cy="11284323"/>
          </a:xfrm>
        </p:grpSpPr>
        <p:sp>
          <p:nvSpPr>
            <p:cNvPr id="12" name="Rectangle 11">
              <a:extLst>
                <a:ext uri="{FF2B5EF4-FFF2-40B4-BE49-F238E27FC236}">
                  <a16:creationId xmlns:a16="http://schemas.microsoft.com/office/drawing/2014/main" id="{AA423BDB-6737-4700-9989-01683A4147DA}"/>
                </a:ext>
              </a:extLst>
            </p:cNvPr>
            <p:cNvSpPr/>
            <p:nvPr/>
          </p:nvSpPr>
          <p:spPr>
            <a:xfrm>
              <a:off x="4851540" y="8494776"/>
              <a:ext cx="2488920" cy="565324"/>
            </a:xfrm>
            <a:prstGeom prst="rect">
              <a:avLst/>
            </a:prstGeom>
            <a:noFill/>
            <a:ln w="2159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91E50D3-44ED-477F-84FB-1E24BC65ED8F}"/>
                </a:ext>
              </a:extLst>
            </p:cNvPr>
            <p:cNvSpPr txBox="1"/>
            <p:nvPr/>
          </p:nvSpPr>
          <p:spPr>
            <a:xfrm>
              <a:off x="5006988" y="8647176"/>
              <a:ext cx="2178025" cy="260524"/>
            </a:xfrm>
            <a:custGeom>
              <a:avLst/>
              <a:gdLst/>
              <a:ahLst/>
              <a:cxnLst/>
              <a:rect l="l" t="t" r="r" b="b"/>
              <a:pathLst>
                <a:path w="2178025" h="260524">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chemeClr val="bg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700">
                <a:solidFill>
                  <a:schemeClr val="bg1">
                    <a:lumMod val="75000"/>
                  </a:schemeClr>
                </a:solidFill>
                <a:latin typeface="#9Slide02 Noi dung dai" panose="02000000000000000000" pitchFamily="2" charset="0"/>
                <a:ea typeface="#9Slide02 Noi dung dai" panose="02000000000000000000" pitchFamily="2" charset="0"/>
              </a:endParaRPr>
            </a:p>
          </p:txBody>
        </p:sp>
        <p:sp>
          <p:nvSpPr>
            <p:cNvPr id="14" name="Rectangle 13">
              <a:extLst>
                <a:ext uri="{FF2B5EF4-FFF2-40B4-BE49-F238E27FC236}">
                  <a16:creationId xmlns:a16="http://schemas.microsoft.com/office/drawing/2014/main" id="{52465F73-4B27-4C0F-9B02-510C8E083EB6}"/>
                </a:ext>
              </a:extLst>
            </p:cNvPr>
            <p:cNvSpPr/>
            <p:nvPr/>
          </p:nvSpPr>
          <p:spPr>
            <a:xfrm>
              <a:off x="-2202100" y="-2224223"/>
              <a:ext cx="16596200" cy="11284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9Slide.vn">
            <a:extLst>
              <a:ext uri="{FF2B5EF4-FFF2-40B4-BE49-F238E27FC236}">
                <a16:creationId xmlns:a16="http://schemas.microsoft.com/office/drawing/2014/main" id="{0F30810D-0BA7-48B5-9100-E09C5C296021}"/>
              </a:ext>
            </a:extLst>
          </p:cNvPr>
          <p:cNvSpPr>
            <a:spLocks noSelect="1"/>
          </p:cNvSpPr>
          <p:nvPr userDrawn="1">
            <p:custDataLst>
              <p:tags r:id="rId8"/>
            </p:custDataLst>
          </p:nvPr>
        </p:nvSpPr>
        <p:spPr>
          <a:xfrm>
            <a:off x="6091428" y="-8915400"/>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9Slide.vn">
            <a:extLst>
              <a:ext uri="{FF2B5EF4-FFF2-40B4-BE49-F238E27FC236}">
                <a16:creationId xmlns:a16="http://schemas.microsoft.com/office/drawing/2014/main" id="{5703AF2A-1D5F-4BD2-8904-9B6C863CB9B3}"/>
              </a:ext>
            </a:extLst>
          </p:cNvPr>
          <p:cNvSpPr>
            <a:spLocks noSelect="1"/>
          </p:cNvSpPr>
          <p:nvPr userDrawn="1">
            <p:custDataLst>
              <p:tags r:id="rId9"/>
            </p:custDataLst>
          </p:nvPr>
        </p:nvSpPr>
        <p:spPr>
          <a:xfrm>
            <a:off x="6091428" y="15764256"/>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146389"/>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49" r:id="rId3"/>
    <p:sldLayoutId id="2147483657" r:id="rId4"/>
    <p:sldLayoutId id="214748365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3198310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tags" Target="../tags/tag5.xml"/><Relationship Id="rId16" Type="http://schemas.openxmlformats.org/officeDocument/2006/relationships/image" Target="../media/image29.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24.png"/><Relationship Id="rId5" Type="http://schemas.openxmlformats.org/officeDocument/2006/relationships/tags" Target="../tags/tag8.xml"/><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7.png"/><Relationship Id="rId4" Type="http://schemas.openxmlformats.org/officeDocument/2006/relationships/tags" Target="../tags/tag7.xml"/><Relationship Id="rId9" Type="http://schemas.openxmlformats.org/officeDocument/2006/relationships/slideLayout" Target="../slideLayouts/slideLayout1.xml"/><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36.png"/><Relationship Id="rId4" Type="http://schemas.microsoft.com/office/2007/relationships/hdphoto" Target="../media/hdphoto3.wdp"/><Relationship Id="rId9" Type="http://schemas.openxmlformats.org/officeDocument/2006/relationships/slide" Target="slide22.xml"/></Relationships>
</file>

<file path=ppt/slides/_rels/slide2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36.png"/><Relationship Id="rId4" Type="http://schemas.microsoft.com/office/2007/relationships/hdphoto" Target="../media/hdphoto3.wdp"/><Relationship Id="rId9" Type="http://schemas.openxmlformats.org/officeDocument/2006/relationships/slide" Target="slide22.xml"/></Relationships>
</file>

<file path=ppt/slides/_rels/slide2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36.png"/><Relationship Id="rId4" Type="http://schemas.microsoft.com/office/2007/relationships/hdphoto" Target="../media/hdphoto3.wdp"/><Relationship Id="rId9" Type="http://schemas.openxmlformats.org/officeDocument/2006/relationships/slide" Target="slide22.xml"/></Relationships>
</file>

<file path=ppt/slides/_rels/slide2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36.png"/><Relationship Id="rId4" Type="http://schemas.microsoft.com/office/2007/relationships/hdphoto" Target="../media/hdphoto3.wdp"/><Relationship Id="rId9" Type="http://schemas.openxmlformats.org/officeDocument/2006/relationships/slide" Target="slide22.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ình Bầu dục 23">
            <a:extLst>
              <a:ext uri="{FF2B5EF4-FFF2-40B4-BE49-F238E27FC236}">
                <a16:creationId xmlns:a16="http://schemas.microsoft.com/office/drawing/2014/main" id="{A9FBBBF5-CB7F-F901-00EF-762D964AFCE2}"/>
              </a:ext>
            </a:extLst>
          </p:cNvPr>
          <p:cNvSpPr/>
          <p:nvPr/>
        </p:nvSpPr>
        <p:spPr>
          <a:xfrm>
            <a:off x="685749" y="380576"/>
            <a:ext cx="4127126" cy="4127126"/>
          </a:xfrm>
          <a:prstGeom prst="ellipse">
            <a:avLst/>
          </a:prstGeom>
          <a:noFill/>
          <a:ln>
            <a:solidFill>
              <a:srgbClr val="D7B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phát sáng 1">
            <a:extLst>
              <a:ext uri="{FF2B5EF4-FFF2-40B4-BE49-F238E27FC236}">
                <a16:creationId xmlns:a16="http://schemas.microsoft.com/office/drawing/2014/main" id="{EC3BF7ED-992A-6BFC-2B18-A0B28295BAF0}"/>
              </a:ext>
            </a:extLst>
          </p:cNvPr>
          <p:cNvSpPr>
            <a:spLocks noChangeAspect="1"/>
          </p:cNvSpPr>
          <p:nvPr/>
        </p:nvSpPr>
        <p:spPr>
          <a:xfrm>
            <a:off x="1463060" y="1157887"/>
            <a:ext cx="2572505" cy="2572505"/>
          </a:xfrm>
          <a:prstGeom prst="ellipse">
            <a:avLst/>
          </a:prstGeom>
          <a:noFill/>
          <a:ln w="6350">
            <a:solidFill>
              <a:srgbClr val="D7BF78"/>
            </a:solidFill>
          </a:ln>
          <a:effectLst>
            <a:glow rad="254000">
              <a:srgbClr val="314E5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ình Bầu dục 23">
            <a:extLst>
              <a:ext uri="{FF2B5EF4-FFF2-40B4-BE49-F238E27FC236}">
                <a16:creationId xmlns:a16="http://schemas.microsoft.com/office/drawing/2014/main" id="{310C9649-4463-AFD2-52B6-D5D06AC7B0AA}"/>
              </a:ext>
            </a:extLst>
          </p:cNvPr>
          <p:cNvSpPr/>
          <p:nvPr/>
        </p:nvSpPr>
        <p:spPr>
          <a:xfrm>
            <a:off x="1252371" y="947198"/>
            <a:ext cx="2993882" cy="29938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 name="Group 3">
            <a:extLst>
              <a:ext uri="{FF2B5EF4-FFF2-40B4-BE49-F238E27FC236}">
                <a16:creationId xmlns:a16="http://schemas.microsoft.com/office/drawing/2014/main" id="{9657E3BE-81B1-5A5A-64C7-F0C53B9C009F}"/>
              </a:ext>
            </a:extLst>
          </p:cNvPr>
          <p:cNvGrpSpPr/>
          <p:nvPr/>
        </p:nvGrpSpPr>
        <p:grpSpPr>
          <a:xfrm>
            <a:off x="2647779" y="-705665"/>
            <a:ext cx="10058399" cy="7565286"/>
            <a:chOff x="2286000" y="-917437"/>
            <a:chExt cx="10423953" cy="8555886"/>
          </a:xfrm>
        </p:grpSpPr>
        <p:grpSp>
          <p:nvGrpSpPr>
            <p:cNvPr id="5" name="Group 4">
              <a:extLst>
                <a:ext uri="{FF2B5EF4-FFF2-40B4-BE49-F238E27FC236}">
                  <a16:creationId xmlns:a16="http://schemas.microsoft.com/office/drawing/2014/main" id="{17F80BA7-8E6F-7373-7901-3952F56FBF1C}"/>
                </a:ext>
              </a:extLst>
            </p:cNvPr>
            <p:cNvGrpSpPr/>
            <p:nvPr/>
          </p:nvGrpSpPr>
          <p:grpSpPr>
            <a:xfrm>
              <a:off x="2286000" y="228600"/>
              <a:ext cx="9727988" cy="7409849"/>
              <a:chOff x="1516544" y="210151"/>
              <a:chExt cx="9727988" cy="7416987"/>
            </a:xfrm>
          </p:grpSpPr>
          <p:sp>
            <p:nvSpPr>
              <p:cNvPr id="7" name="Freeform: Shape 6">
                <a:extLst>
                  <a:ext uri="{FF2B5EF4-FFF2-40B4-BE49-F238E27FC236}">
                    <a16:creationId xmlns:a16="http://schemas.microsoft.com/office/drawing/2014/main" id="{EE74AD2B-D036-FF40-1C59-55F8F03D5DAE}"/>
                  </a:ext>
                </a:extLst>
              </p:cNvPr>
              <p:cNvSpPr/>
              <p:nvPr/>
            </p:nvSpPr>
            <p:spPr>
              <a:xfrm rot="19070075">
                <a:off x="1516544" y="2893914"/>
                <a:ext cx="9727988" cy="4733224"/>
              </a:xfrm>
              <a:custGeom>
                <a:avLst/>
                <a:gdLst>
                  <a:gd name="connsiteX0" fmla="*/ 9727988 w 9727988"/>
                  <a:gd name="connsiteY0" fmla="*/ 334351 h 4733224"/>
                  <a:gd name="connsiteX1" fmla="*/ 8456466 w 9727988"/>
                  <a:gd name="connsiteY1" fmla="*/ 1613183 h 4733224"/>
                  <a:gd name="connsiteX2" fmla="*/ 8268787 w 9727988"/>
                  <a:gd name="connsiteY2" fmla="*/ 3875619 h 4733224"/>
                  <a:gd name="connsiteX3" fmla="*/ 8148289 w 9727988"/>
                  <a:gd name="connsiteY3" fmla="*/ 3865623 h 4733224"/>
                  <a:gd name="connsiteX4" fmla="*/ 8268883 w 9727988"/>
                  <a:gd name="connsiteY4" fmla="*/ 3945723 h 4733224"/>
                  <a:gd name="connsiteX5" fmla="*/ 5130290 w 9727988"/>
                  <a:gd name="connsiteY5" fmla="*/ 4733224 h 4733224"/>
                  <a:gd name="connsiteX6" fmla="*/ 0 w 9727988"/>
                  <a:gd name="connsiteY6" fmla="*/ 87001 h 4733224"/>
                  <a:gd name="connsiteX7" fmla="*/ 3860327 w 9727988"/>
                  <a:gd name="connsiteY7" fmla="*/ 87002 h 4733224"/>
                  <a:gd name="connsiteX8" fmla="*/ 3857007 w 9727988"/>
                  <a:gd name="connsiteY8" fmla="*/ 79918 h 4733224"/>
                  <a:gd name="connsiteX9" fmla="*/ 7438325 w 9727988"/>
                  <a:gd name="connsiteY9" fmla="*/ 0 h 4733224"/>
                  <a:gd name="connsiteX10" fmla="*/ 7403491 w 9727988"/>
                  <a:gd name="connsiteY10" fmla="*/ 40010 h 4733224"/>
                  <a:gd name="connsiteX11" fmla="*/ 7481120 w 9727988"/>
                  <a:gd name="connsiteY11" fmla="*/ 40010 h 4733224"/>
                  <a:gd name="connsiteX12" fmla="*/ 7481120 w 9727988"/>
                  <a:gd name="connsiteY12" fmla="*/ 235730 h 473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27988" h="4733224">
                    <a:moveTo>
                      <a:pt x="9727988" y="334351"/>
                    </a:moveTo>
                    <a:lnTo>
                      <a:pt x="8456466" y="1613183"/>
                    </a:lnTo>
                    <a:lnTo>
                      <a:pt x="8268787" y="3875619"/>
                    </a:lnTo>
                    <a:lnTo>
                      <a:pt x="8148289" y="3865623"/>
                    </a:lnTo>
                    <a:lnTo>
                      <a:pt x="8268883" y="3945723"/>
                    </a:lnTo>
                    <a:lnTo>
                      <a:pt x="5130290" y="4733224"/>
                    </a:lnTo>
                    <a:lnTo>
                      <a:pt x="0" y="87001"/>
                    </a:lnTo>
                    <a:lnTo>
                      <a:pt x="3860327" y="87002"/>
                    </a:lnTo>
                    <a:lnTo>
                      <a:pt x="3857007" y="79918"/>
                    </a:lnTo>
                    <a:lnTo>
                      <a:pt x="7438325" y="0"/>
                    </a:lnTo>
                    <a:lnTo>
                      <a:pt x="7403491" y="40010"/>
                    </a:lnTo>
                    <a:lnTo>
                      <a:pt x="7481120" y="40010"/>
                    </a:lnTo>
                    <a:lnTo>
                      <a:pt x="7481120" y="235730"/>
                    </a:lnTo>
                    <a:close/>
                  </a:path>
                </a:pathLst>
              </a:custGeom>
              <a:gradFill>
                <a:gsLst>
                  <a:gs pos="0">
                    <a:schemeClr val="tx1">
                      <a:alpha val="5000"/>
                    </a:schemeClr>
                  </a:gs>
                  <a:gs pos="96000">
                    <a:schemeClr val="tx1">
                      <a:lumMod val="75000"/>
                      <a:lumOff val="25000"/>
                      <a:alpha val="54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tar: 5 Points 7">
                <a:extLst>
                  <a:ext uri="{FF2B5EF4-FFF2-40B4-BE49-F238E27FC236}">
                    <a16:creationId xmlns:a16="http://schemas.microsoft.com/office/drawing/2014/main" id="{648911DC-4C7F-A679-81C5-FF8B6DA7C61C}"/>
                  </a:ext>
                </a:extLst>
              </p:cNvPr>
              <p:cNvSpPr/>
              <p:nvPr/>
            </p:nvSpPr>
            <p:spPr>
              <a:xfrm>
                <a:off x="6684479" y="210151"/>
                <a:ext cx="4114800" cy="4114800"/>
              </a:xfrm>
              <a:prstGeom prst="star5">
                <a:avLst/>
              </a:prstGeom>
              <a:gradFill>
                <a:gsLst>
                  <a:gs pos="0">
                    <a:srgbClr val="FFED13"/>
                  </a:gs>
                  <a:gs pos="96000">
                    <a:srgbClr val="E8821B"/>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F2137E2-C8E9-8498-8C22-2CA394529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7041" y="-917437"/>
              <a:ext cx="6402912" cy="6402913"/>
            </a:xfrm>
            <a:prstGeom prst="rect">
              <a:avLst/>
            </a:prstGeom>
          </p:spPr>
        </p:pic>
      </p:grpSp>
      <p:pic>
        <p:nvPicPr>
          <p:cNvPr id="9" name="Picture 8">
            <a:extLst>
              <a:ext uri="{FF2B5EF4-FFF2-40B4-BE49-F238E27FC236}">
                <a16:creationId xmlns:a16="http://schemas.microsoft.com/office/drawing/2014/main" id="{7BA1EAFA-7C32-BD1D-B63C-F514BC50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382" y="-5410200"/>
            <a:ext cx="16162322" cy="16162322"/>
          </a:xfrm>
          <a:prstGeom prst="rect">
            <a:avLst/>
          </a:prstGeom>
        </p:spPr>
      </p:pic>
      <p:sp>
        <p:nvSpPr>
          <p:cNvPr id="10" name="Rectangle: Rounded Corners 9">
            <a:extLst>
              <a:ext uri="{FF2B5EF4-FFF2-40B4-BE49-F238E27FC236}">
                <a16:creationId xmlns:a16="http://schemas.microsoft.com/office/drawing/2014/main" id="{83FEF923-3108-B39D-4C51-DACC00E7ED12}"/>
              </a:ext>
            </a:extLst>
          </p:cNvPr>
          <p:cNvSpPr/>
          <p:nvPr/>
        </p:nvSpPr>
        <p:spPr>
          <a:xfrm rot="18877752">
            <a:off x="2855008" y="968294"/>
            <a:ext cx="2743200" cy="52637"/>
          </a:xfrm>
          <a:prstGeom prst="roundRect">
            <a:avLst>
              <a:gd name="adj" fmla="val 50000"/>
            </a:avLst>
          </a:prstGeom>
          <a:solidFill>
            <a:srgbClr val="F6C516">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04A8A57-282E-3733-F2AB-18E7C5C9F158}"/>
              </a:ext>
            </a:extLst>
          </p:cNvPr>
          <p:cNvSpPr/>
          <p:nvPr/>
        </p:nvSpPr>
        <p:spPr>
          <a:xfrm rot="18877752">
            <a:off x="-1471509" y="3787694"/>
            <a:ext cx="2743200" cy="52637"/>
          </a:xfrm>
          <a:prstGeom prst="roundRect">
            <a:avLst>
              <a:gd name="adj" fmla="val 50000"/>
            </a:avLst>
          </a:prstGeom>
          <a:solidFill>
            <a:srgbClr val="F6C516">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4524FC1-47E9-CB97-8308-9C37B3D5E877}"/>
              </a:ext>
            </a:extLst>
          </p:cNvPr>
          <p:cNvSpPr/>
          <p:nvPr/>
        </p:nvSpPr>
        <p:spPr>
          <a:xfrm rot="18877752">
            <a:off x="4361468" y="2257702"/>
            <a:ext cx="2743200" cy="52637"/>
          </a:xfrm>
          <a:prstGeom prst="roundRect">
            <a:avLst>
              <a:gd name="adj" fmla="val 50000"/>
            </a:avLst>
          </a:prstGeom>
          <a:solidFill>
            <a:srgbClr val="F6C516">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39DEF25-7C13-F9E8-8411-197A714288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745" b="99834" l="2652" r="91934">
                        <a14:foregroundMark x1="32265" y1="66722" x2="24530" y2="76622"/>
                        <a14:foregroundMark x1="24530" y1="76622" x2="10608" y2="83694"/>
                        <a14:foregroundMark x1="10608" y1="83694" x2="88950" y2="99251"/>
                        <a14:foregroundMark x1="88950" y1="99251" x2="91934" y2="99418"/>
                        <a14:foregroundMark x1="78343" y1="98752" x2="17017" y2="94260"/>
                        <a14:foregroundMark x1="17017" y1="94260" x2="5083" y2="86689"/>
                        <a14:foregroundMark x1="5083" y1="86689" x2="5856" y2="83444"/>
                        <a14:foregroundMark x1="80221" y1="96173" x2="71823" y2="87770"/>
                        <a14:foregroundMark x1="71823" y1="87770" x2="69613" y2="81864"/>
                        <a14:foregroundMark x1="7293" y1="85524" x2="22652" y2="83361"/>
                        <a14:foregroundMark x1="22652" y1="83361" x2="22652" y2="84443"/>
                        <a14:foregroundMark x1="16685" y1="80366" x2="6519" y2="84027"/>
                        <a14:foregroundMark x1="6519" y1="84027" x2="15138" y2="82030"/>
                        <a14:foregroundMark x1="26740" y1="95341" x2="48729" y2="99834"/>
                        <a14:foregroundMark x1="2652" y1="84027" x2="14586" y2="83694"/>
                        <a14:foregroundMark x1="4530" y1="83028" x2="12376" y2="82196"/>
                        <a14:foregroundMark x1="25083" y1="19468" x2="48398" y2="9151"/>
                        <a14:foregroundMark x1="48398" y1="9151" x2="67735" y2="6073"/>
                        <a14:foregroundMark x1="67735" y1="6073" x2="83536" y2="10815"/>
                        <a14:foregroundMark x1="83536" y1="10815" x2="88950" y2="17804"/>
                        <a14:foregroundMark x1="88950" y1="17804" x2="91271" y2="28702"/>
                        <a14:foregroundMark x1="91271" y1="28702" x2="77238" y2="7488"/>
                        <a14:foregroundMark x1="77238" y1="7488" x2="49834" y2="5824"/>
                        <a14:foregroundMark x1="49834" y1="5824" x2="41215" y2="9817"/>
                        <a14:foregroundMark x1="41215" y1="9817" x2="56906" y2="9401"/>
                        <a14:foregroundMark x1="56906" y1="9401" x2="39890" y2="7155"/>
                        <a14:foregroundMark x1="39890" y1="7155" x2="54696" y2="12230"/>
                        <a14:foregroundMark x1="54696" y1="12230" x2="45193" y2="18303"/>
                        <a14:foregroundMark x1="45193" y1="18303" x2="31050" y2="12063"/>
                        <a14:foregroundMark x1="31050" y1="12063" x2="54586" y2="9318"/>
                        <a14:foregroundMark x1="54586" y1="9318" x2="45193" y2="7238"/>
                        <a14:foregroundMark x1="45193" y1="7238" x2="58453" y2="4493"/>
                        <a14:foregroundMark x1="58453" y1="4493" x2="53591" y2="11231"/>
                        <a14:foregroundMark x1="53591" y1="11231" x2="41436" y2="15890"/>
                        <a14:foregroundMark x1="28619" y1="13145" x2="53923" y2="3245"/>
                        <a14:foregroundMark x1="53923" y1="3245" x2="64862" y2="3245"/>
                        <a14:foregroundMark x1="64862" y1="3245" x2="78343" y2="8735"/>
                        <a14:foregroundMark x1="76906" y1="7654" x2="63867" y2="2745"/>
                        <a14:foregroundMark x1="63867" y1="2745" x2="47735" y2="2745"/>
                        <a14:foregroundMark x1="47735" y1="2745" x2="26740" y2="13977"/>
                        <a14:foregroundMark x1="26740" y1="13977" x2="39779" y2="6156"/>
                        <a14:foregroundMark x1="39779" y1="6156" x2="39006" y2="5990"/>
                        <a14:foregroundMark x1="80331" y1="66889" x2="72597" y2="83361"/>
                        <a14:foregroundMark x1="72597" y1="83361" x2="74365" y2="90682"/>
                        <a14:foregroundMark x1="74365" y1="90682" x2="78011" y2="92679"/>
                      </a14:backgroundRemoval>
                    </a14:imgEffect>
                  </a14:imgLayer>
                </a14:imgProps>
              </a:ext>
            </a:extLst>
          </a:blip>
          <a:stretch>
            <a:fillRect/>
          </a:stretch>
        </p:blipFill>
        <p:spPr>
          <a:xfrm>
            <a:off x="-192883" y="1621"/>
            <a:ext cx="5163469" cy="6858000"/>
          </a:xfrm>
          <a:prstGeom prst="rect">
            <a:avLst/>
          </a:prstGeom>
        </p:spPr>
      </p:pic>
      <p:sp>
        <p:nvSpPr>
          <p:cNvPr id="3" name="TextBox 2">
            <a:extLst>
              <a:ext uri="{FF2B5EF4-FFF2-40B4-BE49-F238E27FC236}">
                <a16:creationId xmlns:a16="http://schemas.microsoft.com/office/drawing/2014/main" id="{E38AF7D6-7087-EB2E-BBB6-22AF78C2DD97}"/>
              </a:ext>
            </a:extLst>
          </p:cNvPr>
          <p:cNvSpPr txBox="1"/>
          <p:nvPr/>
        </p:nvSpPr>
        <p:spPr>
          <a:xfrm>
            <a:off x="5630369" y="4379102"/>
            <a:ext cx="6546024" cy="1938992"/>
          </a:xfrm>
          <a:prstGeom prst="rect">
            <a:avLst/>
          </a:prstGeom>
          <a:noFill/>
        </p:spPr>
        <p:txBody>
          <a:bodyPr wrap="square">
            <a:sp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TƯ TƯỞNG </a:t>
            </a:r>
            <a:r>
              <a:rPr lang="en-US" sz="3600" b="1" dirty="0" smtClean="0">
                <a:latin typeface="Times New Roman" panose="02020603050405020304" pitchFamily="18" charset="0"/>
                <a:ea typeface="Calibri" panose="020F0502020204030204" pitchFamily="34" charset="0"/>
                <a:cs typeface="Times New Roman" panose="02020603050405020304" pitchFamily="18" charset="0"/>
              </a:rPr>
              <a:t>HỒ </a:t>
            </a:r>
            <a:r>
              <a:rPr lang="en-US" sz="3600" b="1" dirty="0">
                <a:latin typeface="Times New Roman" panose="02020603050405020304" pitchFamily="18" charset="0"/>
                <a:ea typeface="Calibri" panose="020F0502020204030204" pitchFamily="34" charset="0"/>
                <a:cs typeface="Times New Roman" panose="02020603050405020304" pitchFamily="18" charset="0"/>
              </a:rPr>
              <a:t>CHÍ </a:t>
            </a:r>
            <a:r>
              <a:rPr lang="en-US" sz="3600" b="1" dirty="0" smtClean="0">
                <a:latin typeface="Times New Roman" panose="02020603050405020304" pitchFamily="18" charset="0"/>
                <a:ea typeface="Calibri" panose="020F0502020204030204" pitchFamily="34" charset="0"/>
                <a:cs typeface="Times New Roman" panose="02020603050405020304" pitchFamily="18" charset="0"/>
              </a:rPr>
              <a:t>MINH</a:t>
            </a:r>
          </a:p>
          <a:p>
            <a:pPr algn="ctr"/>
            <a:r>
              <a:rPr lang="vi-VN" sz="2000" dirty="0" smtClean="0">
                <a:latin typeface="Times New Roman" panose="02020603050405020304" pitchFamily="18" charset="0"/>
                <a:cs typeface="Times New Roman" panose="02020603050405020304" pitchFamily="18" charset="0"/>
              </a:rPr>
              <a:t>Giáo viên hướng dẫn: Vương Xuân Hiệp</a:t>
            </a:r>
          </a:p>
          <a:p>
            <a:pPr algn="ctr"/>
            <a:r>
              <a:rPr lang="vi-VN" sz="2000" dirty="0">
                <a:latin typeface="Times New Roman" panose="02020603050405020304" pitchFamily="18" charset="0"/>
                <a:cs typeface="Times New Roman" panose="02020603050405020304" pitchFamily="18" charset="0"/>
              </a:rPr>
              <a:t>Mã lớp: 20231LP6004006</a:t>
            </a:r>
            <a:endParaRPr lang="vi-VN" sz="2000" dirty="0" smtClean="0">
              <a:latin typeface="Times New Roman" panose="02020603050405020304" pitchFamily="18" charset="0"/>
              <a:cs typeface="Times New Roman" panose="02020603050405020304" pitchFamily="18" charset="0"/>
            </a:endParaRPr>
          </a:p>
          <a:p>
            <a:pPr algn="ctr"/>
            <a:r>
              <a:rPr lang="vi-VN" sz="4400" b="1" dirty="0" smtClean="0">
                <a:latin typeface="Times New Roman" panose="02020603050405020304" pitchFamily="18" charset="0"/>
                <a:cs typeface="Times New Roman" panose="02020603050405020304" pitchFamily="18" charset="0"/>
              </a:rPr>
              <a:t>Nhóm 4</a:t>
            </a:r>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707951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p:cTn id="7" dur="1250" fill="hold"/>
                                            <p:tgtEl>
                                              <p:spTgt spid="9"/>
                                            </p:tgtEl>
                                            <p:attrNameLst>
                                              <p:attrName>ppt_w</p:attrName>
                                            </p:attrNameLst>
                                          </p:cBhvr>
                                          <p:tavLst>
                                            <p:tav tm="0">
                                              <p:val>
                                                <p:fltVal val="0"/>
                                              </p:val>
                                            </p:tav>
                                            <p:tav tm="100000">
                                              <p:val>
                                                <p:strVal val="#ppt_w"/>
                                              </p:val>
                                            </p:tav>
                                          </p:tavLst>
                                        </p:anim>
                                        <p:anim calcmode="lin" valueType="num">
                                          <p:cBhvr>
                                            <p:cTn id="8" dur="1250" fill="hold"/>
                                            <p:tgtEl>
                                              <p:spTgt spid="9"/>
                                            </p:tgtEl>
                                            <p:attrNameLst>
                                              <p:attrName>ppt_h</p:attrName>
                                            </p:attrNameLst>
                                          </p:cBhvr>
                                          <p:tavLst>
                                            <p:tav tm="0">
                                              <p:val>
                                                <p:fltVal val="0"/>
                                              </p:val>
                                            </p:tav>
                                            <p:tav tm="100000">
                                              <p:val>
                                                <p:strVal val="#ppt_h"/>
                                              </p:val>
                                            </p:tav>
                                          </p:tavLst>
                                        </p:anim>
                                        <p:animEffect transition="in" filter="fade">
                                          <p:cBhvr>
                                            <p:cTn id="9" dur="1250"/>
                                            <p:tgtEl>
                                              <p:spTgt spid="9"/>
                                            </p:tgtEl>
                                          </p:cBhvr>
                                        </p:animEffect>
                                      </p:childTnLst>
                                    </p:cTn>
                                  </p:par>
                                  <p:par>
                                    <p:cTn id="10" presetID="6" presetClass="emph" presetSubtype="0" fill="hold" nodeType="withEffect">
                                      <p:stCondLst>
                                        <p:cond delay="2750"/>
                                      </p:stCondLst>
                                      <p:childTnLst>
                                        <p:animScale>
                                          <p:cBhvr>
                                            <p:cTn id="11" dur="2500" fill="hold"/>
                                            <p:tgtEl>
                                              <p:spTgt spid="9"/>
                                            </p:tgtEl>
                                          </p:cBhvr>
                                          <p:by x="170000" y="170000"/>
                                        </p:animScale>
                                      </p:childTnLst>
                                    </p:cTn>
                                  </p:par>
                                  <p:par>
                                    <p:cTn id="12" presetID="10" presetClass="exit" presetSubtype="0" fill="hold" nodeType="withEffect">
                                      <p:stCondLst>
                                        <p:cond delay="2750"/>
                                      </p:stCondLst>
                                      <p:childTnLst>
                                        <p:animEffect transition="out" filter="fade">
                                          <p:cBhvr>
                                            <p:cTn id="13" dur="1500"/>
                                            <p:tgtEl>
                                              <p:spTgt spid="9"/>
                                            </p:tgtEl>
                                          </p:cBhvr>
                                        </p:animEffect>
                                        <p:set>
                                          <p:cBhvr>
                                            <p:cTn id="14" dur="1" fill="hold">
                                              <p:stCondLst>
                                                <p:cond delay="1499"/>
                                              </p:stCondLst>
                                            </p:cTn>
                                            <p:tgtEl>
                                              <p:spTgt spid="9"/>
                                            </p:tgtEl>
                                            <p:attrNameLst>
                                              <p:attrName>style.visibility</p:attrName>
                                            </p:attrNameLst>
                                          </p:cBhvr>
                                          <p:to>
                                            <p:strVal val="hidden"/>
                                          </p:to>
                                        </p:set>
                                      </p:childTnLst>
                                    </p:cTn>
                                  </p:par>
                                  <p:par>
                                    <p:cTn id="15" presetID="2" presetClass="entr" presetSubtype="12"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500" fill="hold"/>
                                            <p:tgtEl>
                                              <p:spTgt spid="4"/>
                                            </p:tgtEl>
                                            <p:attrNameLst>
                                              <p:attrName>ppt_x</p:attrName>
                                            </p:attrNameLst>
                                          </p:cBhvr>
                                          <p:tavLst>
                                            <p:tav tm="0">
                                              <p:val>
                                                <p:strVal val="0-#ppt_w/2"/>
                                              </p:val>
                                            </p:tav>
                                            <p:tav tm="100000">
                                              <p:val>
                                                <p:strVal val="#ppt_x"/>
                                              </p:val>
                                            </p:tav>
                                          </p:tavLst>
                                        </p:anim>
                                        <p:anim calcmode="lin" valueType="num">
                                          <p:cBhvr additive="base">
                                            <p:cTn id="18" dur="1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12" fill="hold" grpId="0" nodeType="withEffect" p14:presetBounceEnd="40000">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14:bounceEnd="40000">
                                          <p:cBhvr additive="base">
                                            <p:cTn id="21"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22" dur="1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12" fill="hold" grpId="0" nodeType="withEffect" p14:presetBounceEnd="40000">
                                      <p:stCondLst>
                                        <p:cond delay="500"/>
                                      </p:stCondLst>
                                      <p:childTnLst>
                                        <p:set>
                                          <p:cBhvr>
                                            <p:cTn id="24" dur="1" fill="hold">
                                              <p:stCondLst>
                                                <p:cond delay="0"/>
                                              </p:stCondLst>
                                            </p:cTn>
                                            <p:tgtEl>
                                              <p:spTgt spid="11"/>
                                            </p:tgtEl>
                                            <p:attrNameLst>
                                              <p:attrName>style.visibility</p:attrName>
                                            </p:attrNameLst>
                                          </p:cBhvr>
                                          <p:to>
                                            <p:strVal val="visible"/>
                                          </p:to>
                                        </p:set>
                                        <p:anim calcmode="lin" valueType="num" p14:bounceEnd="40000">
                                          <p:cBhvr additive="base">
                                            <p:cTn id="25"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26" dur="1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14:presetBounceEnd="40000">
                                      <p:stCondLst>
                                        <p:cond delay="1500"/>
                                      </p:stCondLst>
                                      <p:childTnLst>
                                        <p:set>
                                          <p:cBhvr>
                                            <p:cTn id="28" dur="1" fill="hold">
                                              <p:stCondLst>
                                                <p:cond delay="0"/>
                                              </p:stCondLst>
                                            </p:cTn>
                                            <p:tgtEl>
                                              <p:spTgt spid="12"/>
                                            </p:tgtEl>
                                            <p:attrNameLst>
                                              <p:attrName>style.visibility</p:attrName>
                                            </p:attrNameLst>
                                          </p:cBhvr>
                                          <p:to>
                                            <p:strVal val="visible"/>
                                          </p:to>
                                        </p:set>
                                        <p:anim calcmode="lin" valueType="num" p14:bounceEnd="40000">
                                          <p:cBhvr additive="base">
                                            <p:cTn id="29" dur="1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30" dur="1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12" fill="hold" nodeType="withEffect" p14:presetBounceEnd="40000">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14:bounceEnd="40000">
                                          <p:cBhvr additive="base">
                                            <p:cTn id="33" dur="1500" fill="hold"/>
                                            <p:tgtEl>
                                              <p:spTgt spid="15"/>
                                            </p:tgtEl>
                                            <p:attrNameLst>
                                              <p:attrName>ppt_x</p:attrName>
                                            </p:attrNameLst>
                                          </p:cBhvr>
                                          <p:tavLst>
                                            <p:tav tm="0">
                                              <p:val>
                                                <p:strVal val="0-#ppt_w/2"/>
                                              </p:val>
                                            </p:tav>
                                            <p:tav tm="100000">
                                              <p:val>
                                                <p:strVal val="#ppt_x"/>
                                              </p:val>
                                            </p:tav>
                                          </p:tavLst>
                                        </p:anim>
                                        <p:anim calcmode="lin" valueType="num" p14:bounceEnd="40000">
                                          <p:cBhvr additive="base">
                                            <p:cTn id="34" dur="1500" fill="hold"/>
                                            <p:tgtEl>
                                              <p:spTgt spid="15"/>
                                            </p:tgtEl>
                                            <p:attrNameLst>
                                              <p:attrName>ppt_y</p:attrName>
                                            </p:attrNameLst>
                                          </p:cBhvr>
                                          <p:tavLst>
                                            <p:tav tm="0">
                                              <p:val>
                                                <p:strVal val="1+#ppt_h/2"/>
                                              </p:val>
                                            </p:tav>
                                            <p:tav tm="100000">
                                              <p:val>
                                                <p:strVal val="#ppt_y"/>
                                              </p:val>
                                            </p:tav>
                                          </p:tavLst>
                                        </p:anim>
                                      </p:childTnLst>
                                    </p:cTn>
                                  </p:par>
                                  <p:par>
                                    <p:cTn id="35" presetID="10" presetClass="entr" presetSubtype="0" fill="hold" grpId="0" nodeType="withEffect">
                                      <p:stCondLst>
                                        <p:cond delay="0"/>
                                      </p:stCondLst>
                                      <p:iterate type="lt">
                                        <p:tmPct val="10000"/>
                                      </p:iterate>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childTnLst>
                                    </p:cTn>
                                  </p:par>
                                  <p:par>
                                    <p:cTn id="38" presetID="17" presetClass="entr" presetSubtype="10" fill="hold" grpId="1" nodeType="withEffect">
                                      <p:stCondLst>
                                        <p:cond delay="0"/>
                                      </p:stCondLst>
                                      <p:iterate type="lt">
                                        <p:tmPct val="5000"/>
                                      </p:iterate>
                                      <p:childTnLst>
                                        <p:set>
                                          <p:cBhvr>
                                            <p:cTn id="39" dur="1" fill="hold">
                                              <p:stCondLst>
                                                <p:cond delay="0"/>
                                              </p:stCondLst>
                                            </p:cTn>
                                            <p:tgtEl>
                                              <p:spTgt spid="3"/>
                                            </p:tgtEl>
                                            <p:attrNameLst>
                                              <p:attrName>style.visibility</p:attrName>
                                            </p:attrNameLst>
                                          </p:cBhvr>
                                          <p:to>
                                            <p:strVal val="visible"/>
                                          </p:to>
                                        </p:set>
                                        <p:anim calcmode="lin" valueType="num">
                                          <p:cBhvr>
                                            <p:cTn id="40" dur="1000" fill="hold"/>
                                            <p:tgtEl>
                                              <p:spTgt spid="3"/>
                                            </p:tgtEl>
                                            <p:attrNameLst>
                                              <p:attrName>ppt_w</p:attrName>
                                            </p:attrNameLst>
                                          </p:cBhvr>
                                          <p:tavLst>
                                            <p:tav tm="0">
                                              <p:val>
                                                <p:fltVal val="0"/>
                                              </p:val>
                                            </p:tav>
                                            <p:tav tm="100000">
                                              <p:val>
                                                <p:strVal val="#ppt_w"/>
                                              </p:val>
                                            </p:tav>
                                          </p:tavLst>
                                        </p:anim>
                                        <p:anim calcmode="lin" valueType="num">
                                          <p:cBhvr>
                                            <p:cTn id="41" dur="1000" fill="hold"/>
                                            <p:tgtEl>
                                              <p:spTgt spid="3"/>
                                            </p:tgtEl>
                                            <p:attrNameLst>
                                              <p:attrName>ppt_h</p:attrName>
                                            </p:attrNameLst>
                                          </p:cBhvr>
                                          <p:tavLst>
                                            <p:tav tm="0">
                                              <p:val>
                                                <p:strVal val="#ppt_h"/>
                                              </p:val>
                                            </p:tav>
                                            <p:tav tm="100000">
                                              <p:val>
                                                <p:strVal val="#ppt_h"/>
                                              </p:val>
                                            </p:tav>
                                          </p:tavLst>
                                        </p:anim>
                                      </p:childTnLst>
                                    </p:cTn>
                                  </p:par>
                                  <p:par>
                                    <p:cTn id="42" presetID="10" presetClass="entr" presetSubtype="0" fill="hold" grpId="2" nodeType="withEffect">
                                      <p:stCondLst>
                                        <p:cond delay="5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6" presetClass="emph" presetSubtype="0" repeatCount="indefinite" fill="remove" grpId="0" nodeType="withEffect">
                                      <p:stCondLst>
                                        <p:cond delay="750"/>
                                      </p:stCondLst>
                                      <p:childTnLst>
                                        <p:animScale>
                                          <p:cBhvr>
                                            <p:cTn id="46" dur="2000" fill="hold"/>
                                            <p:tgtEl>
                                              <p:spTgt spid="18"/>
                                            </p:tgtEl>
                                          </p:cBhvr>
                                          <p:by x="150000" y="150000"/>
                                        </p:animScale>
                                      </p:childTnLst>
                                    </p:cTn>
                                  </p:par>
                                  <p:par>
                                    <p:cTn id="47" presetID="10" presetClass="exit" presetSubtype="0" repeatCount="indefinite" fill="remove" grpId="1" nodeType="withEffect">
                                      <p:stCondLst>
                                        <p:cond delay="750"/>
                                      </p:stCondLst>
                                      <p:childTnLst>
                                        <p:animEffect transition="out" filter="fade">
                                          <p:cBhvr>
                                            <p:cTn id="48" dur="2000"/>
                                            <p:tgtEl>
                                              <p:spTgt spid="18"/>
                                            </p:tgtEl>
                                          </p:cBhvr>
                                        </p:animEffect>
                                        <p:set>
                                          <p:cBhvr>
                                            <p:cTn id="49" dur="1" fill="hold">
                                              <p:stCondLst>
                                                <p:cond delay="1999"/>
                                              </p:stCondLst>
                                            </p:cTn>
                                            <p:tgtEl>
                                              <p:spTgt spid="18"/>
                                            </p:tgtEl>
                                            <p:attrNameLst>
                                              <p:attrName>style.visibility</p:attrName>
                                            </p:attrNameLst>
                                          </p:cBhvr>
                                          <p:to>
                                            <p:strVal val="hidden"/>
                                          </p:to>
                                        </p:set>
                                      </p:childTnLst>
                                    </p:cTn>
                                  </p:par>
                                  <p:par>
                                    <p:cTn id="50" presetID="10" presetClass="entr" presetSubtype="0" repeatCount="indefinite" fill="hold" grpId="0" nodeType="withEffect">
                                      <p:stCondLst>
                                        <p:cond delay="75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childTnLst>
                                    </p:cTn>
                                  </p:par>
                                  <p:par>
                                    <p:cTn id="53" presetID="6" presetClass="emph" presetSubtype="0" repeatCount="indefinite" fill="remove" grpId="1" nodeType="withEffect">
                                      <p:stCondLst>
                                        <p:cond delay="750"/>
                                      </p:stCondLst>
                                      <p:childTnLst>
                                        <p:animScale>
                                          <p:cBhvr>
                                            <p:cTn id="54" dur="2000" fill="hold"/>
                                            <p:tgtEl>
                                              <p:spTgt spid="17"/>
                                            </p:tgtEl>
                                          </p:cBhvr>
                                          <p:by x="300000" y="300000"/>
                                        </p:animScale>
                                      </p:childTnLst>
                                    </p:cTn>
                                  </p:par>
                                  <p:par>
                                    <p:cTn id="55" presetID="10" presetClass="exit" presetSubtype="0" repeatCount="indefinite" fill="remove" grpId="2" nodeType="withEffect">
                                      <p:stCondLst>
                                        <p:cond delay="750"/>
                                      </p:stCondLst>
                                      <p:childTnLst>
                                        <p:animEffect transition="out" filter="fade">
                                          <p:cBhvr>
                                            <p:cTn id="56" dur="2000"/>
                                            <p:tgtEl>
                                              <p:spTgt spid="17"/>
                                            </p:tgtEl>
                                          </p:cBhvr>
                                        </p:animEffect>
                                        <p:set>
                                          <p:cBhvr>
                                            <p:cTn id="57" dur="1" fill="hold">
                                              <p:stCondLst>
                                                <p:cond delay="1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8" grpId="0" animBg="1"/>
          <p:bldP spid="18" grpId="1" animBg="1"/>
          <p:bldP spid="18" grpId="2" animBg="1"/>
          <p:bldP spid="10" grpId="0" animBg="1"/>
          <p:bldP spid="11" grpId="0" animBg="1"/>
          <p:bldP spid="12" grpId="0" animBg="1"/>
          <p:bldP spid="3" grpId="0"/>
          <p:bldP spid="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p:cTn id="7" dur="1250" fill="hold"/>
                                            <p:tgtEl>
                                              <p:spTgt spid="9"/>
                                            </p:tgtEl>
                                            <p:attrNameLst>
                                              <p:attrName>ppt_w</p:attrName>
                                            </p:attrNameLst>
                                          </p:cBhvr>
                                          <p:tavLst>
                                            <p:tav tm="0">
                                              <p:val>
                                                <p:fltVal val="0"/>
                                              </p:val>
                                            </p:tav>
                                            <p:tav tm="100000">
                                              <p:val>
                                                <p:strVal val="#ppt_w"/>
                                              </p:val>
                                            </p:tav>
                                          </p:tavLst>
                                        </p:anim>
                                        <p:anim calcmode="lin" valueType="num">
                                          <p:cBhvr>
                                            <p:cTn id="8" dur="1250" fill="hold"/>
                                            <p:tgtEl>
                                              <p:spTgt spid="9"/>
                                            </p:tgtEl>
                                            <p:attrNameLst>
                                              <p:attrName>ppt_h</p:attrName>
                                            </p:attrNameLst>
                                          </p:cBhvr>
                                          <p:tavLst>
                                            <p:tav tm="0">
                                              <p:val>
                                                <p:fltVal val="0"/>
                                              </p:val>
                                            </p:tav>
                                            <p:tav tm="100000">
                                              <p:val>
                                                <p:strVal val="#ppt_h"/>
                                              </p:val>
                                            </p:tav>
                                          </p:tavLst>
                                        </p:anim>
                                        <p:animEffect transition="in" filter="fade">
                                          <p:cBhvr>
                                            <p:cTn id="9" dur="1250"/>
                                            <p:tgtEl>
                                              <p:spTgt spid="9"/>
                                            </p:tgtEl>
                                          </p:cBhvr>
                                        </p:animEffect>
                                      </p:childTnLst>
                                    </p:cTn>
                                  </p:par>
                                  <p:par>
                                    <p:cTn id="10" presetID="6" presetClass="emph" presetSubtype="0" fill="hold" nodeType="withEffect">
                                      <p:stCondLst>
                                        <p:cond delay="2750"/>
                                      </p:stCondLst>
                                      <p:childTnLst>
                                        <p:animScale>
                                          <p:cBhvr>
                                            <p:cTn id="11" dur="2500" fill="hold"/>
                                            <p:tgtEl>
                                              <p:spTgt spid="9"/>
                                            </p:tgtEl>
                                          </p:cBhvr>
                                          <p:by x="170000" y="170000"/>
                                        </p:animScale>
                                      </p:childTnLst>
                                    </p:cTn>
                                  </p:par>
                                  <p:par>
                                    <p:cTn id="12" presetID="10" presetClass="exit" presetSubtype="0" fill="hold" nodeType="withEffect">
                                      <p:stCondLst>
                                        <p:cond delay="2750"/>
                                      </p:stCondLst>
                                      <p:childTnLst>
                                        <p:animEffect transition="out" filter="fade">
                                          <p:cBhvr>
                                            <p:cTn id="13" dur="1500"/>
                                            <p:tgtEl>
                                              <p:spTgt spid="9"/>
                                            </p:tgtEl>
                                          </p:cBhvr>
                                        </p:animEffect>
                                        <p:set>
                                          <p:cBhvr>
                                            <p:cTn id="14" dur="1" fill="hold">
                                              <p:stCondLst>
                                                <p:cond delay="1499"/>
                                              </p:stCondLst>
                                            </p:cTn>
                                            <p:tgtEl>
                                              <p:spTgt spid="9"/>
                                            </p:tgtEl>
                                            <p:attrNameLst>
                                              <p:attrName>style.visibility</p:attrName>
                                            </p:attrNameLst>
                                          </p:cBhvr>
                                          <p:to>
                                            <p:strVal val="hidden"/>
                                          </p:to>
                                        </p:set>
                                      </p:childTnLst>
                                    </p:cTn>
                                  </p:par>
                                  <p:par>
                                    <p:cTn id="15" presetID="2" presetClass="entr" presetSubtype="12"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500" fill="hold"/>
                                            <p:tgtEl>
                                              <p:spTgt spid="4"/>
                                            </p:tgtEl>
                                            <p:attrNameLst>
                                              <p:attrName>ppt_x</p:attrName>
                                            </p:attrNameLst>
                                          </p:cBhvr>
                                          <p:tavLst>
                                            <p:tav tm="0">
                                              <p:val>
                                                <p:strVal val="0-#ppt_w/2"/>
                                              </p:val>
                                            </p:tav>
                                            <p:tav tm="100000">
                                              <p:val>
                                                <p:strVal val="#ppt_x"/>
                                              </p:val>
                                            </p:tav>
                                          </p:tavLst>
                                        </p:anim>
                                        <p:anim calcmode="lin" valueType="num">
                                          <p:cBhvr additive="base">
                                            <p:cTn id="18" dur="1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12"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1500" fill="hold"/>
                                            <p:tgtEl>
                                              <p:spTgt spid="10"/>
                                            </p:tgtEl>
                                            <p:attrNameLst>
                                              <p:attrName>ppt_x</p:attrName>
                                            </p:attrNameLst>
                                          </p:cBhvr>
                                          <p:tavLst>
                                            <p:tav tm="0">
                                              <p:val>
                                                <p:strVal val="0-#ppt_w/2"/>
                                              </p:val>
                                            </p:tav>
                                            <p:tav tm="100000">
                                              <p:val>
                                                <p:strVal val="#ppt_x"/>
                                              </p:val>
                                            </p:tav>
                                          </p:tavLst>
                                        </p:anim>
                                        <p:anim calcmode="lin" valueType="num">
                                          <p:cBhvr additive="base">
                                            <p:cTn id="22" dur="1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12" fill="hold" grpId="0" nodeType="withEffect">
                                      <p:stCondLst>
                                        <p:cond delay="50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1500" fill="hold"/>
                                            <p:tgtEl>
                                              <p:spTgt spid="11"/>
                                            </p:tgtEl>
                                            <p:attrNameLst>
                                              <p:attrName>ppt_x</p:attrName>
                                            </p:attrNameLst>
                                          </p:cBhvr>
                                          <p:tavLst>
                                            <p:tav tm="0">
                                              <p:val>
                                                <p:strVal val="0-#ppt_w/2"/>
                                              </p:val>
                                            </p:tav>
                                            <p:tav tm="100000">
                                              <p:val>
                                                <p:strVal val="#ppt_x"/>
                                              </p:val>
                                            </p:tav>
                                          </p:tavLst>
                                        </p:anim>
                                        <p:anim calcmode="lin" valueType="num">
                                          <p:cBhvr additive="base">
                                            <p:cTn id="26" dur="1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1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500" fill="hold"/>
                                            <p:tgtEl>
                                              <p:spTgt spid="12"/>
                                            </p:tgtEl>
                                            <p:attrNameLst>
                                              <p:attrName>ppt_x</p:attrName>
                                            </p:attrNameLst>
                                          </p:cBhvr>
                                          <p:tavLst>
                                            <p:tav tm="0">
                                              <p:val>
                                                <p:strVal val="0-#ppt_w/2"/>
                                              </p:val>
                                            </p:tav>
                                            <p:tav tm="100000">
                                              <p:val>
                                                <p:strVal val="#ppt_x"/>
                                              </p:val>
                                            </p:tav>
                                          </p:tavLst>
                                        </p:anim>
                                        <p:anim calcmode="lin" valueType="num">
                                          <p:cBhvr additive="base">
                                            <p:cTn id="30" dur="1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12"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1500" fill="hold"/>
                                            <p:tgtEl>
                                              <p:spTgt spid="15"/>
                                            </p:tgtEl>
                                            <p:attrNameLst>
                                              <p:attrName>ppt_x</p:attrName>
                                            </p:attrNameLst>
                                          </p:cBhvr>
                                          <p:tavLst>
                                            <p:tav tm="0">
                                              <p:val>
                                                <p:strVal val="0-#ppt_w/2"/>
                                              </p:val>
                                            </p:tav>
                                            <p:tav tm="100000">
                                              <p:val>
                                                <p:strVal val="#ppt_x"/>
                                              </p:val>
                                            </p:tav>
                                          </p:tavLst>
                                        </p:anim>
                                        <p:anim calcmode="lin" valueType="num">
                                          <p:cBhvr additive="base">
                                            <p:cTn id="34" dur="1500" fill="hold"/>
                                            <p:tgtEl>
                                              <p:spTgt spid="15"/>
                                            </p:tgtEl>
                                            <p:attrNameLst>
                                              <p:attrName>ppt_y</p:attrName>
                                            </p:attrNameLst>
                                          </p:cBhvr>
                                          <p:tavLst>
                                            <p:tav tm="0">
                                              <p:val>
                                                <p:strVal val="1+#ppt_h/2"/>
                                              </p:val>
                                            </p:tav>
                                            <p:tav tm="100000">
                                              <p:val>
                                                <p:strVal val="#ppt_y"/>
                                              </p:val>
                                            </p:tav>
                                          </p:tavLst>
                                        </p:anim>
                                      </p:childTnLst>
                                    </p:cTn>
                                  </p:par>
                                  <p:par>
                                    <p:cTn id="35" presetID="10" presetClass="entr" presetSubtype="0" fill="hold" grpId="0" nodeType="withEffect">
                                      <p:stCondLst>
                                        <p:cond delay="0"/>
                                      </p:stCondLst>
                                      <p:iterate type="lt">
                                        <p:tmPct val="10000"/>
                                      </p:iterate>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childTnLst>
                                    </p:cTn>
                                  </p:par>
                                  <p:par>
                                    <p:cTn id="38" presetID="17" presetClass="entr" presetSubtype="10" fill="hold" grpId="1" nodeType="withEffect">
                                      <p:stCondLst>
                                        <p:cond delay="0"/>
                                      </p:stCondLst>
                                      <p:iterate type="lt">
                                        <p:tmPct val="5000"/>
                                      </p:iterate>
                                      <p:childTnLst>
                                        <p:set>
                                          <p:cBhvr>
                                            <p:cTn id="39" dur="1" fill="hold">
                                              <p:stCondLst>
                                                <p:cond delay="0"/>
                                              </p:stCondLst>
                                            </p:cTn>
                                            <p:tgtEl>
                                              <p:spTgt spid="3"/>
                                            </p:tgtEl>
                                            <p:attrNameLst>
                                              <p:attrName>style.visibility</p:attrName>
                                            </p:attrNameLst>
                                          </p:cBhvr>
                                          <p:to>
                                            <p:strVal val="visible"/>
                                          </p:to>
                                        </p:set>
                                        <p:anim calcmode="lin" valueType="num">
                                          <p:cBhvr>
                                            <p:cTn id="40" dur="1000" fill="hold"/>
                                            <p:tgtEl>
                                              <p:spTgt spid="3"/>
                                            </p:tgtEl>
                                            <p:attrNameLst>
                                              <p:attrName>ppt_w</p:attrName>
                                            </p:attrNameLst>
                                          </p:cBhvr>
                                          <p:tavLst>
                                            <p:tav tm="0">
                                              <p:val>
                                                <p:fltVal val="0"/>
                                              </p:val>
                                            </p:tav>
                                            <p:tav tm="100000">
                                              <p:val>
                                                <p:strVal val="#ppt_w"/>
                                              </p:val>
                                            </p:tav>
                                          </p:tavLst>
                                        </p:anim>
                                        <p:anim calcmode="lin" valueType="num">
                                          <p:cBhvr>
                                            <p:cTn id="41" dur="1000" fill="hold"/>
                                            <p:tgtEl>
                                              <p:spTgt spid="3"/>
                                            </p:tgtEl>
                                            <p:attrNameLst>
                                              <p:attrName>ppt_h</p:attrName>
                                            </p:attrNameLst>
                                          </p:cBhvr>
                                          <p:tavLst>
                                            <p:tav tm="0">
                                              <p:val>
                                                <p:strVal val="#ppt_h"/>
                                              </p:val>
                                            </p:tav>
                                            <p:tav tm="100000">
                                              <p:val>
                                                <p:strVal val="#ppt_h"/>
                                              </p:val>
                                            </p:tav>
                                          </p:tavLst>
                                        </p:anim>
                                      </p:childTnLst>
                                    </p:cTn>
                                  </p:par>
                                  <p:par>
                                    <p:cTn id="42" presetID="10" presetClass="entr" presetSubtype="0" fill="hold" grpId="2" nodeType="withEffect">
                                      <p:stCondLst>
                                        <p:cond delay="5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6" presetClass="emph" presetSubtype="0" repeatCount="indefinite" fill="remove" grpId="0" nodeType="withEffect">
                                      <p:stCondLst>
                                        <p:cond delay="750"/>
                                      </p:stCondLst>
                                      <p:childTnLst>
                                        <p:animScale>
                                          <p:cBhvr>
                                            <p:cTn id="46" dur="2000" fill="hold"/>
                                            <p:tgtEl>
                                              <p:spTgt spid="18"/>
                                            </p:tgtEl>
                                          </p:cBhvr>
                                          <p:by x="150000" y="150000"/>
                                        </p:animScale>
                                      </p:childTnLst>
                                    </p:cTn>
                                  </p:par>
                                  <p:par>
                                    <p:cTn id="47" presetID="10" presetClass="exit" presetSubtype="0" repeatCount="indefinite" fill="remove" grpId="1" nodeType="withEffect">
                                      <p:stCondLst>
                                        <p:cond delay="750"/>
                                      </p:stCondLst>
                                      <p:childTnLst>
                                        <p:animEffect transition="out" filter="fade">
                                          <p:cBhvr>
                                            <p:cTn id="48" dur="2000"/>
                                            <p:tgtEl>
                                              <p:spTgt spid="18"/>
                                            </p:tgtEl>
                                          </p:cBhvr>
                                        </p:animEffect>
                                        <p:set>
                                          <p:cBhvr>
                                            <p:cTn id="49" dur="1" fill="hold">
                                              <p:stCondLst>
                                                <p:cond delay="1999"/>
                                              </p:stCondLst>
                                            </p:cTn>
                                            <p:tgtEl>
                                              <p:spTgt spid="18"/>
                                            </p:tgtEl>
                                            <p:attrNameLst>
                                              <p:attrName>style.visibility</p:attrName>
                                            </p:attrNameLst>
                                          </p:cBhvr>
                                          <p:to>
                                            <p:strVal val="hidden"/>
                                          </p:to>
                                        </p:set>
                                      </p:childTnLst>
                                    </p:cTn>
                                  </p:par>
                                  <p:par>
                                    <p:cTn id="50" presetID="10" presetClass="entr" presetSubtype="0" repeatCount="indefinite" fill="hold" grpId="0" nodeType="withEffect">
                                      <p:stCondLst>
                                        <p:cond delay="75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childTnLst>
                                    </p:cTn>
                                  </p:par>
                                  <p:par>
                                    <p:cTn id="53" presetID="6" presetClass="emph" presetSubtype="0" repeatCount="indefinite" fill="remove" grpId="1" nodeType="withEffect">
                                      <p:stCondLst>
                                        <p:cond delay="750"/>
                                      </p:stCondLst>
                                      <p:childTnLst>
                                        <p:animScale>
                                          <p:cBhvr>
                                            <p:cTn id="54" dur="2000" fill="hold"/>
                                            <p:tgtEl>
                                              <p:spTgt spid="17"/>
                                            </p:tgtEl>
                                          </p:cBhvr>
                                          <p:by x="300000" y="300000"/>
                                        </p:animScale>
                                      </p:childTnLst>
                                    </p:cTn>
                                  </p:par>
                                  <p:par>
                                    <p:cTn id="55" presetID="10" presetClass="exit" presetSubtype="0" repeatCount="indefinite" fill="remove" grpId="2" nodeType="withEffect">
                                      <p:stCondLst>
                                        <p:cond delay="750"/>
                                      </p:stCondLst>
                                      <p:childTnLst>
                                        <p:animEffect transition="out" filter="fade">
                                          <p:cBhvr>
                                            <p:cTn id="56" dur="2000"/>
                                            <p:tgtEl>
                                              <p:spTgt spid="17"/>
                                            </p:tgtEl>
                                          </p:cBhvr>
                                        </p:animEffect>
                                        <p:set>
                                          <p:cBhvr>
                                            <p:cTn id="57" dur="1" fill="hold">
                                              <p:stCondLst>
                                                <p:cond delay="1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8" grpId="0" animBg="1"/>
          <p:bldP spid="18" grpId="1" animBg="1"/>
          <p:bldP spid="18" grpId="2" animBg="1"/>
          <p:bldP spid="10" grpId="0" animBg="1"/>
          <p:bldP spid="11" grpId="0" animBg="1"/>
          <p:bldP spid="12" grpId="0" animBg="1"/>
          <p:bldP spid="3" grpId="0"/>
          <p:bldP spid="3" grpId="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DF768A63-6DEA-4E48-4870-7BC355E6400F}"/>
              </a:ext>
            </a:extLst>
          </p:cNvPr>
          <p:cNvSpPr/>
          <p:nvPr/>
        </p:nvSpPr>
        <p:spPr>
          <a:xfrm>
            <a:off x="7772400" y="-304800"/>
            <a:ext cx="4218271" cy="6569008"/>
          </a:xfrm>
          <a:custGeom>
            <a:avLst/>
            <a:gdLst>
              <a:gd name="connsiteX0" fmla="*/ 0 w 4000161"/>
              <a:gd name="connsiteY0" fmla="*/ 0 h 6229350"/>
              <a:gd name="connsiteX1" fmla="*/ 4000161 w 4000161"/>
              <a:gd name="connsiteY1" fmla="*/ 0 h 6229350"/>
              <a:gd name="connsiteX2" fmla="*/ 4000160 w 4000161"/>
              <a:gd name="connsiteY2" fmla="*/ 3995617 h 6229350"/>
              <a:gd name="connsiteX3" fmla="*/ 2000079 w 4000161"/>
              <a:gd name="connsiteY3" fmla="*/ 6229350 h 6229350"/>
              <a:gd name="connsiteX4" fmla="*/ 2000081 w 4000161"/>
              <a:gd name="connsiteY4" fmla="*/ 6229349 h 6229350"/>
              <a:gd name="connsiteX5" fmla="*/ 0 w 4000161"/>
              <a:gd name="connsiteY5" fmla="*/ 3995616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161" h="6229350">
                <a:moveTo>
                  <a:pt x="0" y="0"/>
                </a:moveTo>
                <a:lnTo>
                  <a:pt x="4000161" y="0"/>
                </a:lnTo>
                <a:lnTo>
                  <a:pt x="4000160" y="3995617"/>
                </a:lnTo>
                <a:cubicBezTo>
                  <a:pt x="4000160" y="5229273"/>
                  <a:pt x="3104693" y="6229350"/>
                  <a:pt x="2000079" y="6229350"/>
                </a:cubicBezTo>
                <a:lnTo>
                  <a:pt x="2000081" y="6229349"/>
                </a:lnTo>
                <a:cubicBezTo>
                  <a:pt x="895467" y="6229349"/>
                  <a:pt x="0" y="5229272"/>
                  <a:pt x="0" y="3995616"/>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D13D9E8B-FB68-1192-6F10-C32CC0C36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2653" y="-68243"/>
            <a:ext cx="2996825" cy="2996825"/>
          </a:xfrm>
          <a:prstGeom prst="rect">
            <a:avLst/>
          </a:prstGeom>
        </p:spPr>
      </p:pic>
      <p:pic>
        <p:nvPicPr>
          <p:cNvPr id="6" name="Picture 5">
            <a:extLst>
              <a:ext uri="{FF2B5EF4-FFF2-40B4-BE49-F238E27FC236}">
                <a16:creationId xmlns:a16="http://schemas.microsoft.com/office/drawing/2014/main" id="{C62E5C81-D07D-5327-062C-DEB5F3D7F8F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4276" b="36092"/>
          <a:stretch/>
        </p:blipFill>
        <p:spPr>
          <a:xfrm>
            <a:off x="2209800" y="1594679"/>
            <a:ext cx="4389120" cy="257986"/>
          </a:xfrm>
          <a:prstGeom prst="rect">
            <a:avLst/>
          </a:prstGeom>
        </p:spPr>
      </p:pic>
      <p:sp>
        <p:nvSpPr>
          <p:cNvPr id="9" name="!!1 - 9Slide.vn">
            <a:extLst>
              <a:ext uri="{FF2B5EF4-FFF2-40B4-BE49-F238E27FC236}">
                <a16:creationId xmlns:a16="http://schemas.microsoft.com/office/drawing/2014/main" id="{7FC0A2E3-C84A-A2CF-FE47-0D0E1BF69502}"/>
              </a:ext>
            </a:extLst>
          </p:cNvPr>
          <p:cNvSpPr/>
          <p:nvPr/>
        </p:nvSpPr>
        <p:spPr>
          <a:xfrm>
            <a:off x="7881455" y="-134971"/>
            <a:ext cx="4000161" cy="6229350"/>
          </a:xfrm>
          <a:custGeom>
            <a:avLst/>
            <a:gdLst>
              <a:gd name="connsiteX0" fmla="*/ 0 w 4000161"/>
              <a:gd name="connsiteY0" fmla="*/ 0 h 6229350"/>
              <a:gd name="connsiteX1" fmla="*/ 4000161 w 4000161"/>
              <a:gd name="connsiteY1" fmla="*/ 0 h 6229350"/>
              <a:gd name="connsiteX2" fmla="*/ 4000160 w 4000161"/>
              <a:gd name="connsiteY2" fmla="*/ 3995617 h 6229350"/>
              <a:gd name="connsiteX3" fmla="*/ 2000079 w 4000161"/>
              <a:gd name="connsiteY3" fmla="*/ 6229350 h 6229350"/>
              <a:gd name="connsiteX4" fmla="*/ 2000081 w 4000161"/>
              <a:gd name="connsiteY4" fmla="*/ 6229349 h 6229350"/>
              <a:gd name="connsiteX5" fmla="*/ 0 w 4000161"/>
              <a:gd name="connsiteY5" fmla="*/ 3995616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161" h="6229350">
                <a:moveTo>
                  <a:pt x="0" y="0"/>
                </a:moveTo>
                <a:lnTo>
                  <a:pt x="4000161" y="0"/>
                </a:lnTo>
                <a:lnTo>
                  <a:pt x="4000160" y="3995617"/>
                </a:lnTo>
                <a:cubicBezTo>
                  <a:pt x="4000160" y="5229273"/>
                  <a:pt x="3104693" y="6229350"/>
                  <a:pt x="2000079" y="6229350"/>
                </a:cubicBezTo>
                <a:lnTo>
                  <a:pt x="2000081" y="6229349"/>
                </a:lnTo>
                <a:cubicBezTo>
                  <a:pt x="895467" y="6229349"/>
                  <a:pt x="0" y="5229272"/>
                  <a:pt x="0" y="399561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p:cNvSpPr/>
          <p:nvPr/>
        </p:nvSpPr>
        <p:spPr>
          <a:xfrm>
            <a:off x="838200" y="2899772"/>
            <a:ext cx="6096000" cy="2862322"/>
          </a:xfrm>
          <a:prstGeom prst="rect">
            <a:avLst/>
          </a:prstGeom>
        </p:spPr>
        <p:txBody>
          <a:bodyPr>
            <a:spAutoFit/>
          </a:bodyPr>
          <a:lstStyle/>
          <a:p>
            <a:r>
              <a:rPr lang="vi-VN" sz="3600" dirty="0">
                <a:solidFill>
                  <a:srgbClr val="994426"/>
                </a:solidFill>
                <a:latin typeface="Times New Roman" panose="02020603050405020304" pitchFamily="18" charset="0"/>
                <a:ea typeface="Oswald"/>
                <a:cs typeface="Times New Roman" panose="02020603050405020304" pitchFamily="18" charset="0"/>
              </a:rPr>
              <a:t>Đảng phải giữ vững đường lối chính trị đúng đắn, đảm bảo rằng cán bộ và đảng viên luôn kiên định lập trường, giữ vững bản lĩnh chính trị.</a:t>
            </a:r>
            <a:endParaRPr lang="en-US" sz="3600" dirty="0">
              <a:solidFill>
                <a:srgbClr val="994426"/>
              </a:solidFill>
              <a:latin typeface="Times New Roman" panose="02020603050405020304" pitchFamily="18" charset="0"/>
              <a:ea typeface="Oswald"/>
              <a:cs typeface="Times New Roman" panose="02020603050405020304" pitchFamily="18" charset="0"/>
            </a:endParaRPr>
          </a:p>
        </p:txBody>
      </p:sp>
      <p:sp>
        <p:nvSpPr>
          <p:cNvPr id="8" name="Rectangle 7"/>
          <p:cNvSpPr/>
          <p:nvPr/>
        </p:nvSpPr>
        <p:spPr>
          <a:xfrm>
            <a:off x="1905000" y="347632"/>
            <a:ext cx="8591386" cy="1077218"/>
          </a:xfrm>
          <a:prstGeom prst="rect">
            <a:avLst/>
          </a:prstGeom>
        </p:spPr>
        <p:txBody>
          <a:bodyPr wrap="square">
            <a:spAutoFit/>
          </a:bodyPr>
          <a:lstStyle/>
          <a:p>
            <a:r>
              <a:rPr lang="vi-VN" sz="3200" b="1"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1.3. </a:t>
            </a:r>
            <a:r>
              <a:rPr lang="vi-VN" sz="3200" b="1" dirty="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Xây dựng Đảng về tổ chức, </a:t>
            </a:r>
            <a:endParaRPr lang="vi-VN" sz="3200" b="1"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endParaRPr>
          </a:p>
          <a:p>
            <a:r>
              <a:rPr lang="vi-VN" sz="3200" b="1"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bộ </a:t>
            </a:r>
            <a:r>
              <a:rPr lang="vi-VN" sz="3200" b="1" dirty="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máy, công tác cán bộ:</a:t>
            </a:r>
          </a:p>
        </p:txBody>
      </p:sp>
    </p:spTree>
    <p:extLst>
      <p:ext uri="{BB962C8B-B14F-4D97-AF65-F5344CB8AC3E}">
        <p14:creationId xmlns:p14="http://schemas.microsoft.com/office/powerpoint/2010/main" val="197315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6" presetClass="entr" presetSubtype="37"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par>
                                <p:cTn id="11" presetID="22" presetClass="entr" presetSubtype="1"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 presetClass="entr" presetSubtype="1"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0-#ppt_h/2"/>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3"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DF768A63-6DEA-4E48-4870-7BC355E6400F}"/>
              </a:ext>
            </a:extLst>
          </p:cNvPr>
          <p:cNvSpPr/>
          <p:nvPr/>
        </p:nvSpPr>
        <p:spPr>
          <a:xfrm>
            <a:off x="7772400" y="-304800"/>
            <a:ext cx="4218271" cy="6569008"/>
          </a:xfrm>
          <a:custGeom>
            <a:avLst/>
            <a:gdLst>
              <a:gd name="connsiteX0" fmla="*/ 0 w 4000161"/>
              <a:gd name="connsiteY0" fmla="*/ 0 h 6229350"/>
              <a:gd name="connsiteX1" fmla="*/ 4000161 w 4000161"/>
              <a:gd name="connsiteY1" fmla="*/ 0 h 6229350"/>
              <a:gd name="connsiteX2" fmla="*/ 4000160 w 4000161"/>
              <a:gd name="connsiteY2" fmla="*/ 3995617 h 6229350"/>
              <a:gd name="connsiteX3" fmla="*/ 2000079 w 4000161"/>
              <a:gd name="connsiteY3" fmla="*/ 6229350 h 6229350"/>
              <a:gd name="connsiteX4" fmla="*/ 2000081 w 4000161"/>
              <a:gd name="connsiteY4" fmla="*/ 6229349 h 6229350"/>
              <a:gd name="connsiteX5" fmla="*/ 0 w 4000161"/>
              <a:gd name="connsiteY5" fmla="*/ 3995616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161" h="6229350">
                <a:moveTo>
                  <a:pt x="0" y="0"/>
                </a:moveTo>
                <a:lnTo>
                  <a:pt x="4000161" y="0"/>
                </a:lnTo>
                <a:lnTo>
                  <a:pt x="4000160" y="3995617"/>
                </a:lnTo>
                <a:cubicBezTo>
                  <a:pt x="4000160" y="5229273"/>
                  <a:pt x="3104693" y="6229350"/>
                  <a:pt x="2000079" y="6229350"/>
                </a:cubicBezTo>
                <a:lnTo>
                  <a:pt x="2000081" y="6229349"/>
                </a:lnTo>
                <a:cubicBezTo>
                  <a:pt x="895467" y="6229349"/>
                  <a:pt x="0" y="5229272"/>
                  <a:pt x="0" y="3995616"/>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D13D9E8B-FB68-1192-6F10-C32CC0C36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2653" y="-68243"/>
            <a:ext cx="2996825" cy="2996825"/>
          </a:xfrm>
          <a:prstGeom prst="rect">
            <a:avLst/>
          </a:prstGeom>
        </p:spPr>
      </p:pic>
      <p:pic>
        <p:nvPicPr>
          <p:cNvPr id="6" name="Picture 5">
            <a:extLst>
              <a:ext uri="{FF2B5EF4-FFF2-40B4-BE49-F238E27FC236}">
                <a16:creationId xmlns:a16="http://schemas.microsoft.com/office/drawing/2014/main" id="{C62E5C81-D07D-5327-062C-DEB5F3D7F8F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4276" b="36092"/>
          <a:stretch/>
        </p:blipFill>
        <p:spPr>
          <a:xfrm>
            <a:off x="2064209" y="1917093"/>
            <a:ext cx="4389120" cy="257986"/>
          </a:xfrm>
          <a:prstGeom prst="rect">
            <a:avLst/>
          </a:prstGeom>
        </p:spPr>
      </p:pic>
      <p:sp>
        <p:nvSpPr>
          <p:cNvPr id="9" name="!!1 - 9Slide.vn">
            <a:extLst>
              <a:ext uri="{FF2B5EF4-FFF2-40B4-BE49-F238E27FC236}">
                <a16:creationId xmlns:a16="http://schemas.microsoft.com/office/drawing/2014/main" id="{7FC0A2E3-C84A-A2CF-FE47-0D0E1BF69502}"/>
              </a:ext>
            </a:extLst>
          </p:cNvPr>
          <p:cNvSpPr/>
          <p:nvPr/>
        </p:nvSpPr>
        <p:spPr>
          <a:xfrm>
            <a:off x="7924800" y="1219199"/>
            <a:ext cx="3956816" cy="4875179"/>
          </a:xfrm>
          <a:custGeom>
            <a:avLst/>
            <a:gdLst>
              <a:gd name="connsiteX0" fmla="*/ 0 w 4000161"/>
              <a:gd name="connsiteY0" fmla="*/ 0 h 6229350"/>
              <a:gd name="connsiteX1" fmla="*/ 4000161 w 4000161"/>
              <a:gd name="connsiteY1" fmla="*/ 0 h 6229350"/>
              <a:gd name="connsiteX2" fmla="*/ 4000160 w 4000161"/>
              <a:gd name="connsiteY2" fmla="*/ 3995617 h 6229350"/>
              <a:gd name="connsiteX3" fmla="*/ 2000079 w 4000161"/>
              <a:gd name="connsiteY3" fmla="*/ 6229350 h 6229350"/>
              <a:gd name="connsiteX4" fmla="*/ 2000081 w 4000161"/>
              <a:gd name="connsiteY4" fmla="*/ 6229349 h 6229350"/>
              <a:gd name="connsiteX5" fmla="*/ 0 w 4000161"/>
              <a:gd name="connsiteY5" fmla="*/ 3995616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161" h="6229350">
                <a:moveTo>
                  <a:pt x="0" y="0"/>
                </a:moveTo>
                <a:lnTo>
                  <a:pt x="4000161" y="0"/>
                </a:lnTo>
                <a:lnTo>
                  <a:pt x="4000160" y="3995617"/>
                </a:lnTo>
                <a:cubicBezTo>
                  <a:pt x="4000160" y="5229273"/>
                  <a:pt x="3104693" y="6229350"/>
                  <a:pt x="2000079" y="6229350"/>
                </a:cubicBezTo>
                <a:lnTo>
                  <a:pt x="2000081" y="6229349"/>
                </a:lnTo>
                <a:cubicBezTo>
                  <a:pt x="895467" y="6229349"/>
                  <a:pt x="0" y="5229272"/>
                  <a:pt x="0" y="399561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p:cNvSpPr/>
          <p:nvPr/>
        </p:nvSpPr>
        <p:spPr>
          <a:xfrm>
            <a:off x="1884558" y="425595"/>
            <a:ext cx="5278241" cy="1323439"/>
          </a:xfrm>
          <a:prstGeom prst="rect">
            <a:avLst/>
          </a:prstGeom>
        </p:spPr>
        <p:txBody>
          <a:bodyPr wrap="square">
            <a:spAutoFit/>
          </a:bodyPr>
          <a:lstStyle/>
          <a:p>
            <a:r>
              <a:rPr lang="vi-VN" sz="4000" b="1" dirty="0">
                <a:solidFill>
                  <a:srgbClr val="FF0000"/>
                </a:solidFill>
                <a:latin typeface="Fira Sans Ultra" panose="020B0A03050000020004" pitchFamily="34" charset="0"/>
                <a:ea typeface="Fira Sans Ultra" panose="020B0A03050000020004" pitchFamily="34" charset="0"/>
                <a:cs typeface="Times New Roman" panose="02020603050405020304" pitchFamily="18" charset="0"/>
              </a:rPr>
              <a:t>Nguyên tắc tổ chức sinh hoạt Đảng:</a:t>
            </a:r>
            <a:endParaRPr lang="en-US" sz="4000" b="1" dirty="0">
              <a:solidFill>
                <a:srgbClr val="FF0000"/>
              </a:solidFill>
              <a:latin typeface="Fira Sans Ultra" panose="020B0A03050000020004" pitchFamily="34" charset="0"/>
              <a:ea typeface="Fira Sans Ultra" panose="020B0A03050000020004" pitchFamily="34" charset="0"/>
              <a:cs typeface="Times New Roman" panose="02020603050405020304" pitchFamily="18" charset="0"/>
            </a:endParaRPr>
          </a:p>
        </p:txBody>
      </p:sp>
      <p:sp>
        <p:nvSpPr>
          <p:cNvPr id="3" name="Rectangle 2"/>
          <p:cNvSpPr/>
          <p:nvPr/>
        </p:nvSpPr>
        <p:spPr>
          <a:xfrm>
            <a:off x="1524000" y="2473340"/>
            <a:ext cx="6858000" cy="4154984"/>
          </a:xfrm>
          <a:prstGeom prst="rect">
            <a:avLst/>
          </a:prstGeom>
        </p:spPr>
        <p:txBody>
          <a:bodyPr wrap="square">
            <a:spAutoFit/>
          </a:bodyPr>
          <a:lstStyle/>
          <a:p>
            <a:pPr marL="457200" indent="-457200">
              <a:buFont typeface="Wingdings" panose="05000000000000000000" pitchFamily="2" charset="2"/>
              <a:buChar char="Ø"/>
            </a:pPr>
            <a:r>
              <a:rPr lang="vi-VN" sz="2800" dirty="0">
                <a:solidFill>
                  <a:srgbClr val="994426"/>
                </a:solidFill>
                <a:latin typeface="Times New Roman" panose="02020603050405020304" pitchFamily="18" charset="0"/>
                <a:ea typeface="Oswald"/>
                <a:cs typeface="Times New Roman" panose="02020603050405020304" pitchFamily="18" charset="0"/>
              </a:rPr>
              <a:t>Tập trung dân chủ</a:t>
            </a:r>
          </a:p>
          <a:p>
            <a:endParaRPr lang="en-US" sz="2800" dirty="0">
              <a:solidFill>
                <a:srgbClr val="994426"/>
              </a:solidFill>
              <a:latin typeface="Times New Roman" panose="02020603050405020304" pitchFamily="18" charset="0"/>
              <a:ea typeface="Oswald"/>
              <a:cs typeface="Times New Roman" panose="02020603050405020304" pitchFamily="18" charset="0"/>
            </a:endParaRPr>
          </a:p>
          <a:p>
            <a:pPr marL="457200" indent="-457200">
              <a:buFont typeface="Wingdings" panose="05000000000000000000" pitchFamily="2" charset="2"/>
              <a:buChar char="Ø"/>
            </a:pPr>
            <a:r>
              <a:rPr lang="vi-VN" sz="2800" dirty="0">
                <a:solidFill>
                  <a:srgbClr val="994426"/>
                </a:solidFill>
                <a:latin typeface="Times New Roman" panose="02020603050405020304" pitchFamily="18" charset="0"/>
                <a:ea typeface="Oswald"/>
                <a:cs typeface="Times New Roman" panose="02020603050405020304" pitchFamily="18" charset="0"/>
              </a:rPr>
              <a:t>Tập thể lãnh đạo, cá nhân phụ trách</a:t>
            </a:r>
          </a:p>
          <a:p>
            <a:endParaRPr lang="vi-VN" sz="2800" dirty="0">
              <a:solidFill>
                <a:srgbClr val="994426"/>
              </a:solidFill>
              <a:latin typeface="Times New Roman" panose="02020603050405020304" pitchFamily="18" charset="0"/>
              <a:ea typeface="Oswald"/>
              <a:cs typeface="Times New Roman" panose="02020603050405020304" pitchFamily="18" charset="0"/>
            </a:endParaRPr>
          </a:p>
          <a:p>
            <a:pPr marL="457200" indent="-457200">
              <a:buFont typeface="Wingdings" panose="05000000000000000000" pitchFamily="2" charset="2"/>
              <a:buChar char="Ø"/>
            </a:pPr>
            <a:r>
              <a:rPr lang="vi-VN" sz="2800" dirty="0">
                <a:solidFill>
                  <a:srgbClr val="994426"/>
                </a:solidFill>
                <a:latin typeface="Times New Roman" panose="02020603050405020304" pitchFamily="18" charset="0"/>
                <a:ea typeface="Oswald"/>
                <a:cs typeface="Times New Roman" panose="02020603050405020304" pitchFamily="18" charset="0"/>
              </a:rPr>
              <a:t>Tự phê bình và phê bình</a:t>
            </a:r>
          </a:p>
          <a:p>
            <a:endParaRPr lang="en-US" sz="2800" dirty="0">
              <a:solidFill>
                <a:srgbClr val="994426"/>
              </a:solidFill>
              <a:latin typeface="Times New Roman" panose="02020603050405020304" pitchFamily="18" charset="0"/>
              <a:ea typeface="Oswald"/>
              <a:cs typeface="Times New Roman" panose="02020603050405020304" pitchFamily="18" charset="0"/>
            </a:endParaRPr>
          </a:p>
          <a:p>
            <a:pPr marL="457200" indent="-457200">
              <a:buFont typeface="Wingdings" panose="05000000000000000000" pitchFamily="2" charset="2"/>
              <a:buChar char="Ø"/>
            </a:pPr>
            <a:r>
              <a:rPr lang="vi-VN" sz="2800" dirty="0">
                <a:solidFill>
                  <a:srgbClr val="994426"/>
                </a:solidFill>
                <a:latin typeface="Times New Roman" panose="02020603050405020304" pitchFamily="18" charset="0"/>
                <a:ea typeface="Oswald"/>
                <a:cs typeface="Times New Roman" panose="02020603050405020304" pitchFamily="18" charset="0"/>
              </a:rPr>
              <a:t>Kỷ luật nghiêm minh và tự giác</a:t>
            </a:r>
          </a:p>
          <a:p>
            <a:pPr marL="457200" indent="-457200">
              <a:buFont typeface="Wingdings" panose="05000000000000000000" pitchFamily="2" charset="2"/>
              <a:buChar char="Ø"/>
            </a:pPr>
            <a:endParaRPr lang="vi-VN" sz="2800" dirty="0">
              <a:solidFill>
                <a:srgbClr val="994426"/>
              </a:solidFill>
              <a:latin typeface="Times New Roman" panose="02020603050405020304" pitchFamily="18" charset="0"/>
              <a:ea typeface="Oswald"/>
              <a:cs typeface="Times New Roman" panose="02020603050405020304" pitchFamily="18" charset="0"/>
            </a:endParaRPr>
          </a:p>
          <a:p>
            <a:pPr marL="457200" indent="-457200">
              <a:buFont typeface="Wingdings" panose="05000000000000000000" pitchFamily="2" charset="2"/>
              <a:buChar char="Ø"/>
            </a:pPr>
            <a:r>
              <a:rPr lang="vi-VN" sz="2800" dirty="0">
                <a:solidFill>
                  <a:srgbClr val="994426"/>
                </a:solidFill>
                <a:latin typeface="Times New Roman" panose="02020603050405020304" pitchFamily="18" charset="0"/>
                <a:ea typeface="Oswald"/>
                <a:cs typeface="Times New Roman" panose="02020603050405020304" pitchFamily="18" charset="0"/>
              </a:rPr>
              <a:t>Đoàn kết thống nhất trong Đảng</a:t>
            </a:r>
          </a:p>
          <a:p>
            <a:pPr marL="285750" indent="-285750">
              <a:buFont typeface="Wingdings" panose="05000000000000000000" pitchFamily="2" charset="2"/>
              <a:buChar char="Ø"/>
            </a:pPr>
            <a:endParaRPr lang="en-US" sz="1100"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668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ppt_x"/>
                                          </p:val>
                                        </p:tav>
                                        <p:tav tm="100000">
                                          <p:val>
                                            <p:strVal val="#ppt_x"/>
                                          </p:val>
                                        </p:tav>
                                      </p:tavLst>
                                    </p:anim>
                                    <p:anim calcmode="lin" valueType="num">
                                      <p:cBhvr additive="base">
                                        <p:cTn id="14"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52400"/>
            <a:ext cx="76962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3600" dirty="0">
                <a:solidFill>
                  <a:schemeClr val="accent5">
                    <a:lumMod val="75000"/>
                  </a:schemeClr>
                </a:solidFill>
                <a:latin typeface="Fira Sans Ultra" panose="020B0A03050000020004" pitchFamily="34" charset="0"/>
                <a:ea typeface="Fira Sans Ultra" panose="020B0A03050000020004" pitchFamily="34" charset="0"/>
              </a:rPr>
              <a:t>Nguyên tắc tổ chức sinh hoạt Đảng:</a:t>
            </a:r>
            <a:endParaRPr lang="en-US" sz="3600" dirty="0">
              <a:solidFill>
                <a:schemeClr val="accent5">
                  <a:lumMod val="75000"/>
                </a:schemeClr>
              </a:solidFill>
              <a:latin typeface="Fira Sans Ultra" panose="020B0A03050000020004" pitchFamily="34" charset="0"/>
              <a:ea typeface="Fira Sans Ultra" panose="020B0A030500000200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749" y="990600"/>
            <a:ext cx="3505200" cy="23591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865" y="3639489"/>
            <a:ext cx="3526084" cy="256833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672747527"/>
              </p:ext>
            </p:extLst>
          </p:nvPr>
        </p:nvGraphicFramePr>
        <p:xfrm>
          <a:off x="304800" y="990600"/>
          <a:ext cx="3238500" cy="5364480"/>
        </p:xfrm>
        <a:graphic>
          <a:graphicData uri="http://schemas.openxmlformats.org/drawingml/2006/table">
            <a:tbl>
              <a:tblPr firstRow="1" bandRow="1">
                <a:tableStyleId>{5940675A-B579-460E-94D1-54222C63F5DA}</a:tableStyleId>
              </a:tblPr>
              <a:tblGrid>
                <a:gridCol w="3238500">
                  <a:extLst>
                    <a:ext uri="{9D8B030D-6E8A-4147-A177-3AD203B41FA5}">
                      <a16:colId xmlns:a16="http://schemas.microsoft.com/office/drawing/2014/main" val="1443393904"/>
                    </a:ext>
                  </a:extLst>
                </a:gridCol>
              </a:tblGrid>
              <a:tr h="453106">
                <a:tc>
                  <a:txBody>
                    <a:bodyPr/>
                    <a:lstStyle/>
                    <a:p>
                      <a:pPr marL="457200" indent="-457200" algn="ctr">
                        <a:buFont typeface="Wingdings" panose="05000000000000000000" pitchFamily="2" charset="2"/>
                        <a:buChar char="Ø"/>
                      </a:pPr>
                      <a:r>
                        <a:rPr lang="vi-VN" sz="3200" kern="1200" dirty="0" smtClean="0">
                          <a:solidFill>
                            <a:srgbClr val="994426"/>
                          </a:solidFill>
                          <a:latin typeface="Times New Roman" panose="02020603050405020304" pitchFamily="18" charset="0"/>
                          <a:ea typeface="Oswald"/>
                          <a:cs typeface="Times New Roman" panose="02020603050405020304" pitchFamily="18" charset="0"/>
                        </a:rPr>
                        <a:t>Tập trung dân chủ </a:t>
                      </a:r>
                      <a:endParaRPr lang="en-US" sz="3200" kern="1200" dirty="0">
                        <a:solidFill>
                          <a:srgbClr val="994426"/>
                        </a:solidFill>
                        <a:latin typeface="Times New Roman" panose="02020603050405020304" pitchFamily="18" charset="0"/>
                        <a:ea typeface="Oswald"/>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0587474"/>
                  </a:ext>
                </a:extLst>
              </a:tr>
              <a:tr h="3128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800" kern="1200" dirty="0" smtClean="0">
                        <a:solidFill>
                          <a:schemeClr val="accent5">
                            <a:lumMod val="75000"/>
                          </a:schemeClr>
                        </a:solidFill>
                        <a:effectLst/>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2400" kern="1200" dirty="0" smtClean="0">
                          <a:solidFill>
                            <a:srgbClr val="994426"/>
                          </a:solidFill>
                          <a:latin typeface="Times New Roman" panose="02020603050405020304" pitchFamily="18" charset="0"/>
                          <a:ea typeface="Oswald"/>
                          <a:cs typeface="Times New Roman" panose="02020603050405020304" pitchFamily="18" charset="0"/>
                        </a:rPr>
                        <a:t>Đảng phải tổ chức sinh hoạt dân chủ, thể hiện trong việc thống nhất tư tưởng, tổ chức, và hành động. Tập trung dân chủ đảm bảo sự tham gia và đóng góp của tất cả các đảng viên, giúp đảm bảo quyết định đúng đắn và minh bạch.</a:t>
                      </a:r>
                      <a:endParaRPr lang="en-US" sz="2400" kern="1200" dirty="0" smtClean="0">
                        <a:solidFill>
                          <a:srgbClr val="994426"/>
                        </a:solidFill>
                        <a:latin typeface="Times New Roman" panose="02020603050405020304" pitchFamily="18" charset="0"/>
                        <a:ea typeface="Oswald"/>
                        <a:cs typeface="Times New Roman" panose="02020603050405020304" pitchFamily="18" charset="0"/>
                      </a:endParaRPr>
                    </a:p>
                    <a:p>
                      <a:endParaRPr lang="en-US" dirty="0">
                        <a:solidFill>
                          <a:schemeClr val="accent5">
                            <a:lumMod val="7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07443943"/>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186288664"/>
              </p:ext>
            </p:extLst>
          </p:nvPr>
        </p:nvGraphicFramePr>
        <p:xfrm>
          <a:off x="8305800" y="1018953"/>
          <a:ext cx="3657600" cy="4998720"/>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2949878588"/>
                    </a:ext>
                  </a:extLst>
                </a:gridCol>
              </a:tblGrid>
              <a:tr h="453106">
                <a:tc>
                  <a:txBody>
                    <a:bodyPr/>
                    <a:lstStyle/>
                    <a:p>
                      <a:pPr marL="457200" indent="-457200" algn="ctr">
                        <a:buFont typeface="Wingdings" panose="05000000000000000000" pitchFamily="2" charset="2"/>
                        <a:buChar char="Ø"/>
                      </a:pPr>
                      <a:r>
                        <a:rPr lang="vi-VN" sz="3200" kern="1200" dirty="0" smtClean="0">
                          <a:solidFill>
                            <a:srgbClr val="994426"/>
                          </a:solidFill>
                          <a:latin typeface="Times New Roman" panose="02020603050405020304" pitchFamily="18" charset="0"/>
                          <a:ea typeface="Oswald"/>
                          <a:cs typeface="Times New Roman" panose="02020603050405020304" pitchFamily="18" charset="0"/>
                        </a:rPr>
                        <a:t>Tập thể lãnh đạo, cá nhân phụ trách</a:t>
                      </a:r>
                      <a:endParaRPr lang="en-US" sz="3200" kern="1200" dirty="0">
                        <a:solidFill>
                          <a:srgbClr val="994426"/>
                        </a:solidFill>
                        <a:latin typeface="Times New Roman" panose="02020603050405020304" pitchFamily="18" charset="0"/>
                        <a:ea typeface="Oswald"/>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440517"/>
                  </a:ext>
                </a:extLst>
              </a:tr>
              <a:tr h="3128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800" kern="1200" dirty="0" smtClean="0">
                        <a:solidFill>
                          <a:schemeClr val="accent5">
                            <a:lumMod val="75000"/>
                          </a:schemeClr>
                        </a:solidFill>
                        <a:effectLst/>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2400" kern="1200" dirty="0" smtClean="0">
                          <a:solidFill>
                            <a:srgbClr val="994426"/>
                          </a:solidFill>
                          <a:latin typeface="Times New Roman" panose="02020603050405020304" pitchFamily="18" charset="0"/>
                          <a:ea typeface="Oswald"/>
                          <a:cs typeface="Times New Roman" panose="02020603050405020304" pitchFamily="18" charset="0"/>
                        </a:rPr>
                        <a:t>Mô hình lãnh đạo trong Đảng cần sự kết hợp giữa tập thể và cá nhân. Tập thể lãnh đạo đảm bảo tính tập thể và thống nhất trong quyết định, trong khi cá nhân phụ trách mang trách nhiệm và tính cụ thể trong việc thực hiện quyết định.</a:t>
                      </a:r>
                      <a:endParaRPr lang="en-US" sz="2400" kern="1200" dirty="0" smtClean="0">
                        <a:solidFill>
                          <a:srgbClr val="994426"/>
                        </a:solidFill>
                        <a:latin typeface="Times New Roman" panose="02020603050405020304" pitchFamily="18" charset="0"/>
                        <a:ea typeface="Oswald"/>
                        <a:cs typeface="Times New Roman" panose="02020603050405020304" pitchFamily="18" charset="0"/>
                      </a:endParaRPr>
                    </a:p>
                    <a:p>
                      <a:endParaRPr lang="en-US" dirty="0">
                        <a:solidFill>
                          <a:schemeClr val="accent5">
                            <a:lumMod val="7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5211083"/>
                  </a:ext>
                </a:extLst>
              </a:tr>
            </a:tbl>
          </a:graphicData>
        </a:graphic>
      </p:graphicFrame>
    </p:spTree>
    <p:extLst>
      <p:ext uri="{BB962C8B-B14F-4D97-AF65-F5344CB8AC3E}">
        <p14:creationId xmlns:p14="http://schemas.microsoft.com/office/powerpoint/2010/main" val="426956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671773572"/>
              </p:ext>
            </p:extLst>
          </p:nvPr>
        </p:nvGraphicFramePr>
        <p:xfrm>
          <a:off x="152400" y="883920"/>
          <a:ext cx="11811000" cy="5974080"/>
        </p:xfrm>
        <a:graphic>
          <a:graphicData uri="http://schemas.openxmlformats.org/drawingml/2006/table">
            <a:tbl>
              <a:tblPr firstRow="1" bandRow="1">
                <a:tableStyleId>{5940675A-B579-460E-94D1-54222C63F5DA}</a:tableStyleId>
              </a:tblPr>
              <a:tblGrid>
                <a:gridCol w="3962400">
                  <a:extLst>
                    <a:ext uri="{9D8B030D-6E8A-4147-A177-3AD203B41FA5}">
                      <a16:colId xmlns:a16="http://schemas.microsoft.com/office/drawing/2014/main" val="1472907455"/>
                    </a:ext>
                  </a:extLst>
                </a:gridCol>
                <a:gridCol w="3911600">
                  <a:extLst>
                    <a:ext uri="{9D8B030D-6E8A-4147-A177-3AD203B41FA5}">
                      <a16:colId xmlns:a16="http://schemas.microsoft.com/office/drawing/2014/main" val="4121483329"/>
                    </a:ext>
                  </a:extLst>
                </a:gridCol>
                <a:gridCol w="3937000">
                  <a:extLst>
                    <a:ext uri="{9D8B030D-6E8A-4147-A177-3AD203B41FA5}">
                      <a16:colId xmlns:a16="http://schemas.microsoft.com/office/drawing/2014/main" val="545237821"/>
                    </a:ext>
                  </a:extLst>
                </a:gridCol>
              </a:tblGrid>
              <a:tr h="1639711">
                <a:tc>
                  <a:txBody>
                    <a:bodyPr/>
                    <a:lstStyle/>
                    <a:p>
                      <a:pPr marL="342900" indent="-342900">
                        <a:buFont typeface="Wingdings" panose="05000000000000000000" pitchFamily="2" charset="2"/>
                        <a:buChar char="Ø"/>
                      </a:pPr>
                      <a:r>
                        <a:rPr lang="vi-VN" sz="2200" kern="1200" dirty="0" smtClean="0">
                          <a:solidFill>
                            <a:srgbClr val="994426"/>
                          </a:solidFill>
                          <a:latin typeface="Times New Roman" panose="02020603050405020304" pitchFamily="18" charset="0"/>
                          <a:ea typeface="Oswald"/>
                          <a:cs typeface="Times New Roman" panose="02020603050405020304" pitchFamily="18" charset="0"/>
                        </a:rPr>
                        <a:t>Tự phê bình và phê bình:</a:t>
                      </a:r>
                      <a:endParaRPr lang="en-US" sz="2200" kern="1200" dirty="0">
                        <a:solidFill>
                          <a:srgbClr val="994426"/>
                        </a:solidFill>
                        <a:latin typeface="Times New Roman" panose="02020603050405020304" pitchFamily="18" charset="0"/>
                        <a:ea typeface="Oswald"/>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vi-VN" sz="2200" kern="1200" dirty="0" smtClean="0">
                          <a:solidFill>
                            <a:srgbClr val="994426"/>
                          </a:solidFill>
                          <a:latin typeface="Times New Roman" panose="02020603050405020304" pitchFamily="18" charset="0"/>
                          <a:ea typeface="Oswald"/>
                          <a:cs typeface="Times New Roman" panose="02020603050405020304" pitchFamily="18" charset="0"/>
                        </a:rPr>
                        <a:t>Đảng viên cần tự phê bình bản thân và phê bình đồng đảng để loại bỏ những phẩm chất xấu và thúc đẩy sự phát triển cá nhân và tổ chức.</a:t>
                      </a:r>
                      <a:endParaRPr lang="en-US" sz="2200" kern="1200" dirty="0">
                        <a:solidFill>
                          <a:srgbClr val="994426"/>
                        </a:solidFill>
                        <a:latin typeface="Times New Roman" panose="02020603050405020304" pitchFamily="18" charset="0"/>
                        <a:ea typeface="Oswald"/>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200" dirty="0">
                        <a:solidFill>
                          <a:schemeClr val="accent5">
                            <a:lumMod val="7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56746161"/>
                  </a:ext>
                </a:extLst>
              </a:tr>
              <a:tr h="1639711">
                <a:tc>
                  <a:txBody>
                    <a:bodyPr/>
                    <a:lstStyle/>
                    <a:p>
                      <a:pPr marL="342900" indent="-342900">
                        <a:buFont typeface="Wingdings" panose="05000000000000000000" pitchFamily="2" charset="2"/>
                        <a:buChar char="Ø"/>
                      </a:pPr>
                      <a:r>
                        <a:rPr lang="vi-VN" sz="2200" kern="1200" dirty="0" smtClean="0">
                          <a:solidFill>
                            <a:srgbClr val="994426"/>
                          </a:solidFill>
                          <a:latin typeface="Times New Roman" panose="02020603050405020304" pitchFamily="18" charset="0"/>
                          <a:ea typeface="Oswald"/>
                          <a:cs typeface="Times New Roman" panose="02020603050405020304" pitchFamily="18" charset="0"/>
                        </a:rPr>
                        <a:t>Kỷ luật nghiêm minh và tự giác:</a:t>
                      </a:r>
                      <a:endParaRPr lang="en-US" sz="2200" kern="1200" dirty="0">
                        <a:solidFill>
                          <a:srgbClr val="994426"/>
                        </a:solidFill>
                        <a:latin typeface="Times New Roman" panose="02020603050405020304" pitchFamily="18" charset="0"/>
                        <a:ea typeface="Oswald"/>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vi-VN" sz="2200" kern="1200" dirty="0" smtClean="0">
                          <a:solidFill>
                            <a:srgbClr val="994426"/>
                          </a:solidFill>
                          <a:latin typeface="Times New Roman" panose="02020603050405020304" pitchFamily="18" charset="0"/>
                          <a:ea typeface="Oswald"/>
                          <a:cs typeface="Times New Roman" panose="02020603050405020304" pitchFamily="18" charset="0"/>
                        </a:rPr>
                        <a:t>Kỷ luật nghiêm minh đảm bảo sự trật tự và tuân thủ các quy tắc, trong khi sự tự giác đảm bảo lòng cam kết và trách nhiệm của từng đảng viên.</a:t>
                      </a:r>
                      <a:endParaRPr lang="en-US" sz="2200" kern="1200" dirty="0">
                        <a:solidFill>
                          <a:srgbClr val="994426"/>
                        </a:solidFill>
                        <a:latin typeface="Times New Roman" panose="02020603050405020304" pitchFamily="18" charset="0"/>
                        <a:ea typeface="Oswald"/>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200" dirty="0">
                        <a:solidFill>
                          <a:schemeClr val="accent5">
                            <a:lumMod val="7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29695853"/>
                  </a:ext>
                </a:extLst>
              </a:tr>
              <a:tr h="1639711">
                <a:tc>
                  <a:txBody>
                    <a:bodyPr/>
                    <a:lstStyle/>
                    <a:p>
                      <a:pPr marL="342900" indent="-342900">
                        <a:buFont typeface="Wingdings" panose="05000000000000000000" pitchFamily="2" charset="2"/>
                        <a:buChar char="Ø"/>
                      </a:pPr>
                      <a:r>
                        <a:rPr lang="vi-VN" sz="2200" kern="1200" dirty="0" smtClean="0">
                          <a:solidFill>
                            <a:srgbClr val="994426"/>
                          </a:solidFill>
                          <a:latin typeface="Times New Roman" panose="02020603050405020304" pitchFamily="18" charset="0"/>
                          <a:ea typeface="Oswald"/>
                          <a:cs typeface="Times New Roman" panose="02020603050405020304" pitchFamily="18" charset="0"/>
                        </a:rPr>
                        <a:t>Đoàn kết thống nhất trong Đảng:</a:t>
                      </a:r>
                      <a:endParaRPr lang="en-US" sz="2200" kern="1200" dirty="0">
                        <a:solidFill>
                          <a:srgbClr val="994426"/>
                        </a:solidFill>
                        <a:latin typeface="Times New Roman" panose="02020603050405020304" pitchFamily="18" charset="0"/>
                        <a:ea typeface="Oswald"/>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vi-VN" sz="2200" kern="1200" dirty="0" smtClean="0">
                          <a:solidFill>
                            <a:srgbClr val="994426"/>
                          </a:solidFill>
                          <a:latin typeface="Times New Roman" panose="02020603050405020304" pitchFamily="18" charset="0"/>
                          <a:ea typeface="Oswald"/>
                          <a:cs typeface="Times New Roman" panose="02020603050405020304" pitchFamily="18" charset="0"/>
                        </a:rPr>
                        <a:t>Đoàn kết là một truyền thống quý báu của Đảng, và nó đòi hỏi sự thống nhất về quyền lợi của Đảng và nhân dân. Đảng viên phải giữ vững sự đoàn kết nhất trí, vì nó là sức mạnh cơ bản của Đảng.</a:t>
                      </a:r>
                      <a:endParaRPr lang="en-US" sz="2200" kern="1200" dirty="0">
                        <a:solidFill>
                          <a:srgbClr val="994426"/>
                        </a:solidFill>
                        <a:latin typeface="Times New Roman" panose="02020603050405020304" pitchFamily="18" charset="0"/>
                        <a:ea typeface="Oswald"/>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200" dirty="0">
                        <a:solidFill>
                          <a:schemeClr val="accent5">
                            <a:lumMod val="7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4838995"/>
                  </a:ext>
                </a:extLst>
              </a:tr>
            </a:tbl>
          </a:graphicData>
        </a:graphic>
      </p:graphicFrame>
      <p:sp>
        <p:nvSpPr>
          <p:cNvPr id="22" name="Rectangle 21"/>
          <p:cNvSpPr/>
          <p:nvPr/>
        </p:nvSpPr>
        <p:spPr>
          <a:xfrm>
            <a:off x="533400" y="152400"/>
            <a:ext cx="79248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3600" dirty="0">
                <a:solidFill>
                  <a:schemeClr val="accent5">
                    <a:lumMod val="75000"/>
                  </a:schemeClr>
                </a:solidFill>
                <a:latin typeface="Fira Sans Ultra" panose="020B0A03050000020004" pitchFamily="34" charset="0"/>
                <a:ea typeface="Fira Sans Ultra" panose="020B0A03050000020004" pitchFamily="34" charset="0"/>
              </a:rPr>
              <a:t>Nguyên tắc tổ chức sinh hoạt Đảng:</a:t>
            </a:r>
            <a:endParaRPr lang="en-US" sz="3600" dirty="0">
              <a:solidFill>
                <a:schemeClr val="accent5">
                  <a:lumMod val="75000"/>
                </a:schemeClr>
              </a:solidFill>
              <a:latin typeface="Fira Sans Ultra" panose="020B0A03050000020004" pitchFamily="34" charset="0"/>
              <a:ea typeface="Fira Sans Ultra" panose="020B0A03050000020004" pitchFamily="34" charset="0"/>
            </a:endParaRPr>
          </a:p>
        </p:txBody>
      </p:sp>
      <p:pic>
        <p:nvPicPr>
          <p:cNvPr id="27" name="Picture 26"/>
          <p:cNvPicPr/>
          <p:nvPr/>
        </p:nvPicPr>
        <p:blipFill>
          <a:blip r:embed="rId2">
            <a:extLst>
              <a:ext uri="{28A0092B-C50C-407E-A947-70E740481C1C}">
                <a14:useLocalDpi xmlns:a14="http://schemas.microsoft.com/office/drawing/2010/main" val="0"/>
              </a:ext>
            </a:extLst>
          </a:blip>
          <a:stretch>
            <a:fillRect/>
          </a:stretch>
        </p:blipFill>
        <p:spPr>
          <a:xfrm>
            <a:off x="8077200" y="1219200"/>
            <a:ext cx="4114800" cy="4876800"/>
          </a:xfrm>
          <a:prstGeom prst="rect">
            <a:avLst/>
          </a:prstGeom>
        </p:spPr>
      </p:pic>
    </p:spTree>
    <p:extLst>
      <p:ext uri="{BB962C8B-B14F-4D97-AF65-F5344CB8AC3E}">
        <p14:creationId xmlns:p14="http://schemas.microsoft.com/office/powerpoint/2010/main" val="128295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par>
                                <p:cTn id="11" presetID="16" presetClass="entr" presetSubtype="21"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6E3819D9-B123-7DC5-5E40-67F8781E701D}"/>
              </a:ext>
            </a:extLst>
          </p:cNvPr>
          <p:cNvPicPr>
            <a:picLocks noChangeAspect="1"/>
          </p:cNvPicPr>
          <p:nvPr/>
        </p:nvPicPr>
        <p:blipFill rotWithShape="1">
          <a:blip r:embed="rId2">
            <a:extLst>
              <a:ext uri="{28A0092B-C50C-407E-A947-70E740481C1C}">
                <a14:useLocalDpi xmlns:a14="http://schemas.microsoft.com/office/drawing/2010/main" val="0"/>
              </a:ext>
            </a:extLst>
          </a:blip>
          <a:srcRect b="21928"/>
          <a:stretch/>
        </p:blipFill>
        <p:spPr>
          <a:xfrm>
            <a:off x="6072118" y="-228601"/>
            <a:ext cx="6381345" cy="7086601"/>
          </a:xfrm>
          <a:prstGeom prst="rect">
            <a:avLst/>
          </a:prstGeom>
        </p:spPr>
      </p:pic>
      <p:pic>
        <p:nvPicPr>
          <p:cNvPr id="20" name="Picture 19">
            <a:extLst>
              <a:ext uri="{FF2B5EF4-FFF2-40B4-BE49-F238E27FC236}">
                <a16:creationId xmlns:a16="http://schemas.microsoft.com/office/drawing/2014/main" id="{466F4542-1FCF-3B54-008B-11C7A0088059}"/>
              </a:ext>
            </a:extLst>
          </p:cNvPr>
          <p:cNvPicPr>
            <a:picLocks noChangeAspect="1"/>
          </p:cNvPicPr>
          <p:nvPr/>
        </p:nvPicPr>
        <p:blipFill rotWithShape="1">
          <a:blip r:embed="rId3">
            <a:extLst/>
          </a:blip>
          <a:srcRect b="24246"/>
          <a:stretch/>
        </p:blipFill>
        <p:spPr>
          <a:xfrm>
            <a:off x="0" y="-13548"/>
            <a:ext cx="5260794" cy="1842348"/>
          </a:xfrm>
          <a:prstGeom prst="rect">
            <a:avLst/>
          </a:prstGeom>
        </p:spPr>
      </p:pic>
      <p:pic>
        <p:nvPicPr>
          <p:cNvPr id="18" name="Picture 17">
            <a:extLst>
              <a:ext uri="{FF2B5EF4-FFF2-40B4-BE49-F238E27FC236}">
                <a16:creationId xmlns:a16="http://schemas.microsoft.com/office/drawing/2014/main" id="{5561BE80-4D36-93EC-A3DB-19183B324537}"/>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34276" b="36092"/>
          <a:stretch/>
        </p:blipFill>
        <p:spPr>
          <a:xfrm>
            <a:off x="1277336" y="2466554"/>
            <a:ext cx="4389120" cy="257986"/>
          </a:xfrm>
          <a:prstGeom prst="rect">
            <a:avLst/>
          </a:prstGeom>
        </p:spPr>
      </p:pic>
      <p:pic>
        <p:nvPicPr>
          <p:cNvPr id="19" name="Picture 18">
            <a:extLst>
              <a:ext uri="{FF2B5EF4-FFF2-40B4-BE49-F238E27FC236}">
                <a16:creationId xmlns:a16="http://schemas.microsoft.com/office/drawing/2014/main" id="{F003735E-0C4B-CFA8-BE37-E76498BD8AC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799843" y="1293175"/>
            <a:ext cx="1105683" cy="1105683"/>
          </a:xfrm>
          <a:prstGeom prst="rect">
            <a:avLst/>
          </a:prstGeom>
        </p:spPr>
      </p:pic>
      <p:sp>
        <p:nvSpPr>
          <p:cNvPr id="8" name="Hộp Văn bản 2">
            <a:extLst>
              <a:ext uri="{FF2B5EF4-FFF2-40B4-BE49-F238E27FC236}">
                <a16:creationId xmlns:a16="http://schemas.microsoft.com/office/drawing/2014/main" id="{91328F4B-74CE-A8C8-9610-A124C6BD2B08}"/>
              </a:ext>
            </a:extLst>
          </p:cNvPr>
          <p:cNvSpPr txBox="1"/>
          <p:nvPr/>
        </p:nvSpPr>
        <p:spPr>
          <a:xfrm>
            <a:off x="422778" y="3215081"/>
            <a:ext cx="5606112" cy="249299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vi-VN" sz="3600" dirty="0">
                <a:solidFill>
                  <a:srgbClr val="994426"/>
                </a:solidFill>
                <a:latin typeface="Times New Roman" panose="02020603050405020304" pitchFamily="18" charset="0"/>
                <a:ea typeface="Oswald"/>
                <a:cs typeface="Times New Roman" panose="02020603050405020304" pitchFamily="18" charset="0"/>
              </a:rPr>
              <a:t>Giáo dục đạo đức cách mạng là quan trọng để đảm bảo sự trong sạch của Đảng và đảng viên, loại bỏ các phẩm chất xấu.</a:t>
            </a:r>
            <a:endParaRPr lang="en-US" sz="3600" dirty="0">
              <a:solidFill>
                <a:srgbClr val="994426"/>
              </a:solidFill>
              <a:latin typeface="Times New Roman" panose="02020603050405020304" pitchFamily="18" charset="0"/>
              <a:ea typeface="Oswald"/>
              <a:cs typeface="Times New Roman" panose="02020603050405020304" pitchFamily="18" charset="0"/>
            </a:endParaRPr>
          </a:p>
        </p:txBody>
      </p:sp>
      <p:sp>
        <p:nvSpPr>
          <p:cNvPr id="9" name="TextBox 19">
            <a:extLst>
              <a:ext uri="{FF2B5EF4-FFF2-40B4-BE49-F238E27FC236}">
                <a16:creationId xmlns:a16="http://schemas.microsoft.com/office/drawing/2014/main" id="{DC0016C9-CE87-ECA1-D9F5-8376EF51707C}"/>
              </a:ext>
            </a:extLst>
          </p:cNvPr>
          <p:cNvSpPr txBox="1"/>
          <p:nvPr/>
        </p:nvSpPr>
        <p:spPr>
          <a:xfrm>
            <a:off x="1015362" y="1076985"/>
            <a:ext cx="5337322" cy="13849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sz="4400" b="1"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1.4. </a:t>
            </a:r>
            <a:r>
              <a:rPr lang="vi-VN" sz="4000" b="1"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Xây dựng Đảng về đạo đức</a:t>
            </a:r>
            <a:endParaRPr lang="vi-VN" sz="4000" b="1" dirty="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endParaRPr>
          </a:p>
        </p:txBody>
      </p:sp>
    </p:spTree>
    <p:extLst>
      <p:ext uri="{BB962C8B-B14F-4D97-AF65-F5344CB8AC3E}">
        <p14:creationId xmlns:p14="http://schemas.microsoft.com/office/powerpoint/2010/main" val="198379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par>
                                <p:cTn id="8" presetID="53" presetClass="entr" presetSubtype="16" fill="hold" nodeType="withEffect">
                                  <p:stCondLst>
                                    <p:cond delay="750"/>
                                  </p:stCondLst>
                                  <p:childTnLst>
                                    <p:set>
                                      <p:cBhvr>
                                        <p:cTn id="9" dur="1" fill="hold">
                                          <p:stCondLst>
                                            <p:cond delay="0"/>
                                          </p:stCondLst>
                                        </p:cTn>
                                        <p:tgtEl>
                                          <p:spTgt spid="19"/>
                                        </p:tgtEl>
                                        <p:attrNameLst>
                                          <p:attrName>style.visibility</p:attrName>
                                        </p:attrNameLst>
                                      </p:cBhvr>
                                      <p:to>
                                        <p:strVal val="visible"/>
                                      </p:to>
                                    </p:set>
                                    <p:anim calcmode="lin" valueType="num">
                                      <p:cBhvr>
                                        <p:cTn id="10" dur="500" fill="hold"/>
                                        <p:tgtEl>
                                          <p:spTgt spid="19"/>
                                        </p:tgtEl>
                                        <p:attrNameLst>
                                          <p:attrName>ppt_w</p:attrName>
                                        </p:attrNameLst>
                                      </p:cBhvr>
                                      <p:tavLst>
                                        <p:tav tm="0">
                                          <p:val>
                                            <p:fltVal val="0"/>
                                          </p:val>
                                        </p:tav>
                                        <p:tav tm="100000">
                                          <p:val>
                                            <p:strVal val="#ppt_w"/>
                                          </p:val>
                                        </p:tav>
                                      </p:tavLst>
                                    </p:anim>
                                    <p:anim calcmode="lin" valueType="num">
                                      <p:cBhvr>
                                        <p:cTn id="11" dur="500" fill="hold"/>
                                        <p:tgtEl>
                                          <p:spTgt spid="19"/>
                                        </p:tgtEl>
                                        <p:attrNameLst>
                                          <p:attrName>ppt_h</p:attrName>
                                        </p:attrNameLst>
                                      </p:cBhvr>
                                      <p:tavLst>
                                        <p:tav tm="0">
                                          <p:val>
                                            <p:fltVal val="0"/>
                                          </p:val>
                                        </p:tav>
                                        <p:tav tm="100000">
                                          <p:val>
                                            <p:strVal val="#ppt_h"/>
                                          </p:val>
                                        </p:tav>
                                      </p:tavLst>
                                    </p:anim>
                                    <p:animEffect transition="in" filter="fade">
                                      <p:cBhvr>
                                        <p:cTn id="12" dur="500"/>
                                        <p:tgtEl>
                                          <p:spTgt spid="19"/>
                                        </p:tgtEl>
                                      </p:cBhvr>
                                    </p:animEffect>
                                  </p:childTnLst>
                                </p:cTn>
                              </p:par>
                              <p:par>
                                <p:cTn id="13" presetID="35" presetClass="path" presetSubtype="0" accel="50000" decel="50000" fill="hold" nodeType="withEffect">
                                  <p:stCondLst>
                                    <p:cond delay="750"/>
                                  </p:stCondLst>
                                  <p:childTnLst>
                                    <p:animMotion origin="layout" path="M 0.01459 -0.00023 L -0.48567 -0.00277 " pathEditMode="relative" rAng="0" ptsTypes="AA">
                                      <p:cBhvr>
                                        <p:cTn id="14" dur="2000" fill="hold"/>
                                        <p:tgtEl>
                                          <p:spTgt spid="19"/>
                                        </p:tgtEl>
                                        <p:attrNameLst>
                                          <p:attrName>ppt_x</p:attrName>
                                          <p:attrName>ppt_y</p:attrName>
                                        </p:attrNameLst>
                                      </p:cBhvr>
                                      <p:rCtr x="-25013" y="-139"/>
                                    </p:animMotion>
                                  </p:childTnLst>
                                </p:cTn>
                              </p:par>
                              <p:par>
                                <p:cTn id="15" presetID="8" presetClass="emph" presetSubtype="0" fill="hold" nodeType="withEffect">
                                  <p:stCondLst>
                                    <p:cond delay="750"/>
                                  </p:stCondLst>
                                  <p:childTnLst>
                                    <p:animRot by="-21600000">
                                      <p:cBhvr>
                                        <p:cTn id="16" dur="2000" fill="hold"/>
                                        <p:tgtEl>
                                          <p:spTgt spid="19"/>
                                        </p:tgtEl>
                                        <p:attrNameLst>
                                          <p:attrName>r</p:attrName>
                                        </p:attrNameLst>
                                      </p:cBhvr>
                                    </p:animRot>
                                  </p:childTnLst>
                                </p:cTn>
                              </p:par>
                              <p:par>
                                <p:cTn id="17" presetID="10" presetClass="entr" presetSubtype="0" fill="hold" nodeType="withEffect">
                                  <p:stCondLst>
                                    <p:cond delay="25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0" presetClass="path" presetSubtype="0" decel="100000" fill="hold" nodeType="withEffect">
                                  <p:stCondLst>
                                    <p:cond delay="250"/>
                                  </p:stCondLst>
                                  <p:childTnLst>
                                    <p:animMotion origin="layout" path="M -0.00013 -0.00023 C 0.00678 0.0007 0.0112 -0.00023 0.01954 0.01458 " pathEditMode="relative" rAng="0" ptsTypes="AA">
                                      <p:cBhvr>
                                        <p:cTn id="21" dur="1000" spd="-100000" fill="hold"/>
                                        <p:tgtEl>
                                          <p:spTgt spid="35"/>
                                        </p:tgtEl>
                                        <p:attrNameLst>
                                          <p:attrName>ppt_x</p:attrName>
                                          <p:attrName>ppt_y</p:attrName>
                                        </p:attrNameLst>
                                      </p:cBhvr>
                                      <p:rCtr x="977" y="741"/>
                                    </p:animMotion>
                                  </p:childTnLst>
                                </p:cTn>
                              </p:par>
                              <p:par>
                                <p:cTn id="22" presetID="10" presetClass="entr" presetSubtype="0" fill="hold" nodeType="withEffect">
                                  <p:stCondLst>
                                    <p:cond delay="5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0" presetClass="path" presetSubtype="0" decel="100000" fill="hold" nodeType="withEffect">
                                  <p:stCondLst>
                                    <p:cond delay="500"/>
                                  </p:stCondLst>
                                  <p:childTnLst>
                                    <p:animMotion origin="layout" path="M 4.79167E-6 -0.00024 C -0.0125 -0.00024 -0.0155 0.00324 -0.02253 0.01527 " pathEditMode="relative" rAng="0" ptsTypes="AA">
                                      <p:cBhvr>
                                        <p:cTn id="26" dur="1000" spd="-100000" fill="hold"/>
                                        <p:tgtEl>
                                          <p:spTgt spid="20"/>
                                        </p:tgtEl>
                                        <p:attrNameLst>
                                          <p:attrName>ppt_x</p:attrName>
                                          <p:attrName>ppt_y</p:attrName>
                                        </p:attrNameLst>
                                      </p:cBhvr>
                                      <p:rCtr x="-1133" y="764"/>
                                    </p:animMotion>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3000"/>
                                        <p:tgtEl>
                                          <p:spTgt spid="8"/>
                                        </p:tgtEl>
                                      </p:cBhvr>
                                    </p:animEffect>
                                    <p:anim calcmode="lin" valueType="num">
                                      <p:cBhvr>
                                        <p:cTn id="35" dur="3000" fill="hold"/>
                                        <p:tgtEl>
                                          <p:spTgt spid="8"/>
                                        </p:tgtEl>
                                        <p:attrNameLst>
                                          <p:attrName>ppt_x</p:attrName>
                                        </p:attrNameLst>
                                      </p:cBhvr>
                                      <p:tavLst>
                                        <p:tav tm="0">
                                          <p:val>
                                            <p:strVal val="#ppt_x"/>
                                          </p:val>
                                        </p:tav>
                                        <p:tav tm="100000">
                                          <p:val>
                                            <p:strVal val="#ppt_x"/>
                                          </p:val>
                                        </p:tav>
                                      </p:tavLst>
                                    </p:anim>
                                    <p:anim calcmode="lin" valueType="num">
                                      <p:cBhvr>
                                        <p:cTn id="36" dur="3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DBCF4E3-1E2C-E18C-1A9E-52584A87336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633" b="89241" l="0" r="89946">
                        <a14:foregroundMark x1="0" y1="64557" x2="2752" y2="61615"/>
                        <a14:foregroundMark x1="30715" y1="34842" x2="35870" y2="24684"/>
                        <a14:foregroundMark x1="35870" y1="24684" x2="38315" y2="13291"/>
                        <a14:foregroundMark x1="40217" y1="9494" x2="44565" y2="9494"/>
                        <a14:foregroundMark x1="44565" y1="9494" x2="57609" y2="8861"/>
                        <a14:foregroundMark x1="57609" y1="8861" x2="70109" y2="633"/>
                        <a14:foregroundMark x1="70109" y1="633" x2="86957" y2="3797"/>
                        <a14:backgroundMark x1="1630" y1="66456" x2="30707" y2="46835"/>
                        <a14:backgroundMark x1="30707" y1="46835" x2="44837" y2="27848"/>
                        <a14:backgroundMark x1="44837" y1="27848" x2="53261" y2="27848"/>
                        <a14:backgroundMark x1="53261" y1="27848" x2="57337" y2="29114"/>
                      </a14:backgroundRemoval>
                    </a14:imgEffect>
                  </a14:imgLayer>
                </a14:imgProps>
              </a:ext>
            </a:extLst>
          </a:blip>
          <a:srcRect b="24246"/>
          <a:stretch/>
        </p:blipFill>
        <p:spPr>
          <a:xfrm>
            <a:off x="0" y="-13548"/>
            <a:ext cx="5260794" cy="1842348"/>
          </a:xfrm>
          <a:prstGeom prst="rect">
            <a:avLst/>
          </a:prstGeom>
        </p:spPr>
      </p:pic>
      <p:sp>
        <p:nvSpPr>
          <p:cNvPr id="11" name="Hình Bầu dục 23">
            <a:extLst>
              <a:ext uri="{FF2B5EF4-FFF2-40B4-BE49-F238E27FC236}">
                <a16:creationId xmlns:a16="http://schemas.microsoft.com/office/drawing/2014/main" id="{56A5B55F-B0EB-BD45-005C-43195DE3CFD6}"/>
              </a:ext>
            </a:extLst>
          </p:cNvPr>
          <p:cNvSpPr/>
          <p:nvPr/>
        </p:nvSpPr>
        <p:spPr>
          <a:xfrm>
            <a:off x="117454" y="565008"/>
            <a:ext cx="4127126" cy="4127126"/>
          </a:xfrm>
          <a:prstGeom prst="ellipse">
            <a:avLst/>
          </a:prstGeom>
          <a:noFill/>
          <a:ln w="38100">
            <a:solidFill>
              <a:srgbClr val="D7B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phát sáng 1">
            <a:extLst>
              <a:ext uri="{FF2B5EF4-FFF2-40B4-BE49-F238E27FC236}">
                <a16:creationId xmlns:a16="http://schemas.microsoft.com/office/drawing/2014/main" id="{BE3B5A5F-83C5-3BBB-8C9F-DC75E8ACF04A}"/>
              </a:ext>
            </a:extLst>
          </p:cNvPr>
          <p:cNvSpPr>
            <a:spLocks noChangeAspect="1"/>
          </p:cNvSpPr>
          <p:nvPr/>
        </p:nvSpPr>
        <p:spPr>
          <a:xfrm>
            <a:off x="894765" y="1342319"/>
            <a:ext cx="2572505" cy="2572505"/>
          </a:xfrm>
          <a:prstGeom prst="ellipse">
            <a:avLst/>
          </a:prstGeom>
          <a:noFill/>
          <a:ln w="6350">
            <a:solidFill>
              <a:srgbClr val="D7BF78"/>
            </a:solidFill>
          </a:ln>
          <a:effectLst>
            <a:glow rad="254000">
              <a:srgbClr val="314E5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ình Bầu dục 23">
            <a:extLst>
              <a:ext uri="{FF2B5EF4-FFF2-40B4-BE49-F238E27FC236}">
                <a16:creationId xmlns:a16="http://schemas.microsoft.com/office/drawing/2014/main" id="{12BE8919-B96F-E675-EEEB-29E4574512B2}"/>
              </a:ext>
            </a:extLst>
          </p:cNvPr>
          <p:cNvSpPr/>
          <p:nvPr/>
        </p:nvSpPr>
        <p:spPr>
          <a:xfrm>
            <a:off x="684076" y="1131630"/>
            <a:ext cx="2993882" cy="29938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A46F1488-3579-7D5B-B6AB-64F5D8F8D13A}"/>
              </a:ext>
            </a:extLst>
          </p:cNvPr>
          <p:cNvSpPr txBox="1"/>
          <p:nvPr/>
        </p:nvSpPr>
        <p:spPr>
          <a:xfrm>
            <a:off x="4572000" y="1531548"/>
            <a:ext cx="7176364" cy="2554545"/>
          </a:xfrm>
          <a:prstGeom prst="rect">
            <a:avLst/>
          </a:prstGeom>
          <a:noFill/>
        </p:spPr>
        <p:txBody>
          <a:bodyPr wrap="square">
            <a:spAutoFit/>
          </a:bodyPr>
          <a:lstStyle/>
          <a:p>
            <a:pPr algn="ctr"/>
            <a:r>
              <a:rPr lang="en-US" sz="4000" dirty="0">
                <a:solidFill>
                  <a:srgbClr val="FFC000"/>
                </a:solidFill>
                <a:latin typeface="#9Slide07 SVNNexa Rust Slab Bla" panose="020B0606040200020203" charset="0"/>
                <a:cs typeface="DT Phudu Black" pitchFamily="50" charset="0"/>
              </a:rPr>
              <a:t>II</a:t>
            </a:r>
            <a:endParaRPr lang="en-US" sz="4000" b="1" dirty="0">
              <a:solidFill>
                <a:srgbClr val="FFC000"/>
              </a:solidFill>
              <a:latin typeface="#9Slide07 SVNNexa Rust Slab Bla" panose="020B0606040200020203" charset="0"/>
            </a:endParaRPr>
          </a:p>
          <a:p>
            <a:pPr algn="ctr"/>
            <a:r>
              <a:rPr lang="vi-VN" sz="4000" dirty="0">
                <a:solidFill>
                  <a:srgbClr val="FFC000"/>
                </a:solidFill>
                <a:latin typeface="#9Slide07 SVNNexa Rust Slab Bla" panose="020B0606040200020203" charset="0"/>
                <a:cs typeface="DT Phudu Black" pitchFamily="50" charset="0"/>
              </a:rPr>
              <a:t>Mô hình hóa bộ máy</a:t>
            </a:r>
            <a:r>
              <a:rPr lang="vi-VN" sz="4000" b="1" dirty="0"/>
              <a:t> </a:t>
            </a:r>
            <a:r>
              <a:rPr lang="vi-VN" sz="4000" dirty="0">
                <a:solidFill>
                  <a:srgbClr val="FFC000"/>
                </a:solidFill>
                <a:latin typeface="#9Slide07 SVNNexa Rust Slab Bla" panose="020B0606040200020203" charset="0"/>
                <a:cs typeface="DT Phudu Black" pitchFamily="50" charset="0"/>
              </a:rPr>
              <a:t>Đảng Cộng sản Việt Nam hiện nay</a:t>
            </a:r>
            <a:endParaRPr lang="en-US" sz="4000" dirty="0">
              <a:solidFill>
                <a:srgbClr val="FFC000"/>
              </a:solidFill>
              <a:latin typeface="#9Slide07 SVNNexa Rust Slab Bla" panose="020B0606040200020203" charset="0"/>
              <a:cs typeface="DT Phudu Black" pitchFamily="50" charset="0"/>
            </a:endParaRPr>
          </a:p>
        </p:txBody>
      </p:sp>
      <p:pic>
        <p:nvPicPr>
          <p:cNvPr id="6" name="Picture 5">
            <a:extLst>
              <a:ext uri="{FF2B5EF4-FFF2-40B4-BE49-F238E27FC236}">
                <a16:creationId xmlns:a16="http://schemas.microsoft.com/office/drawing/2014/main" id="{12BF0EB3-5BB6-49D3-8BE3-26296199D5AA}"/>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34276" b="36092"/>
          <a:stretch/>
        </p:blipFill>
        <p:spPr>
          <a:xfrm>
            <a:off x="5965622" y="4702162"/>
            <a:ext cx="4389120" cy="257986"/>
          </a:xfrm>
          <a:prstGeom prst="rect">
            <a:avLst/>
          </a:prstGeom>
        </p:spPr>
      </p:pic>
      <p:pic>
        <p:nvPicPr>
          <p:cNvPr id="8" name="Picture 7">
            <a:extLst>
              <a:ext uri="{FF2B5EF4-FFF2-40B4-BE49-F238E27FC236}">
                <a16:creationId xmlns:a16="http://schemas.microsoft.com/office/drawing/2014/main" id="{4F922F21-B7FF-A599-4680-40CFE07AB6AA}"/>
              </a:ext>
            </a:extLst>
          </p:cNvPr>
          <p:cNvPicPr>
            <a:picLocks noChangeAspect="1"/>
          </p:cNvPicPr>
          <p:nvPr/>
        </p:nvPicPr>
        <p:blipFill rotWithShape="1">
          <a:blip r:embed="rId5">
            <a:extLst>
              <a:ext uri="{28A0092B-C50C-407E-A947-70E740481C1C}">
                <a14:useLocalDpi xmlns:a14="http://schemas.microsoft.com/office/drawing/2010/main" val="0"/>
              </a:ext>
            </a:extLst>
          </a:blip>
          <a:srcRect t="32053"/>
          <a:stretch/>
        </p:blipFill>
        <p:spPr>
          <a:xfrm>
            <a:off x="-616339" y="906348"/>
            <a:ext cx="5726321" cy="5951652"/>
          </a:xfrm>
          <a:prstGeom prst="rect">
            <a:avLst/>
          </a:prstGeom>
        </p:spPr>
      </p:pic>
    </p:spTree>
    <p:extLst>
      <p:ext uri="{BB962C8B-B14F-4D97-AF65-F5344CB8AC3E}">
        <p14:creationId xmlns:p14="http://schemas.microsoft.com/office/powerpoint/2010/main" val="398814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0" presetClass="entr" presetSubtype="0" fill="hold" grpId="2"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6" presetClass="emph" presetSubtype="0" repeatCount="indefinite" fill="remove" grpId="0" nodeType="withEffect">
                                  <p:stCondLst>
                                    <p:cond delay="750"/>
                                  </p:stCondLst>
                                  <p:childTnLst>
                                    <p:animScale>
                                      <p:cBhvr>
                                        <p:cTn id="12" dur="2000" fill="hold"/>
                                        <p:tgtEl>
                                          <p:spTgt spid="12"/>
                                        </p:tgtEl>
                                      </p:cBhvr>
                                      <p:by x="150000" y="150000"/>
                                    </p:animScale>
                                  </p:childTnLst>
                                </p:cTn>
                              </p:par>
                              <p:par>
                                <p:cTn id="13" presetID="10" presetClass="exit" presetSubtype="0" repeatCount="indefinite" fill="remove" grpId="1" nodeType="withEffect">
                                  <p:stCondLst>
                                    <p:cond delay="750"/>
                                  </p:stCondLst>
                                  <p:childTnLst>
                                    <p:animEffect transition="out" filter="fade">
                                      <p:cBhvr>
                                        <p:cTn id="14" dur="2000"/>
                                        <p:tgtEl>
                                          <p:spTgt spid="12"/>
                                        </p:tgtEl>
                                      </p:cBhvr>
                                    </p:animEffect>
                                    <p:set>
                                      <p:cBhvr>
                                        <p:cTn id="15" dur="1" fill="hold">
                                          <p:stCondLst>
                                            <p:cond delay="1999"/>
                                          </p:stCondLst>
                                        </p:cTn>
                                        <p:tgtEl>
                                          <p:spTgt spid="12"/>
                                        </p:tgtEl>
                                        <p:attrNameLst>
                                          <p:attrName>style.visibility</p:attrName>
                                        </p:attrNameLst>
                                      </p:cBhvr>
                                      <p:to>
                                        <p:strVal val="hidden"/>
                                      </p:to>
                                    </p:set>
                                  </p:childTnLst>
                                </p:cTn>
                              </p:par>
                              <p:par>
                                <p:cTn id="16" presetID="10" presetClass="entr" presetSubtype="0" repeatCount="indefinite" fill="hold" grpId="0" nodeType="withEffect">
                                  <p:stCondLst>
                                    <p:cond delay="7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par>
                                <p:cTn id="19" presetID="6" presetClass="emph" presetSubtype="0" repeatCount="indefinite" fill="remove" grpId="1" nodeType="withEffect">
                                  <p:stCondLst>
                                    <p:cond delay="750"/>
                                  </p:stCondLst>
                                  <p:childTnLst>
                                    <p:animScale>
                                      <p:cBhvr>
                                        <p:cTn id="20" dur="2000" fill="hold"/>
                                        <p:tgtEl>
                                          <p:spTgt spid="11"/>
                                        </p:tgtEl>
                                      </p:cBhvr>
                                      <p:by x="300000" y="300000"/>
                                    </p:animScale>
                                  </p:childTnLst>
                                </p:cTn>
                              </p:par>
                              <p:par>
                                <p:cTn id="21" presetID="10" presetClass="exit" presetSubtype="0" repeatCount="indefinite" fill="remove" grpId="2" nodeType="withEffect">
                                  <p:stCondLst>
                                    <p:cond delay="750"/>
                                  </p:stCondLst>
                                  <p:childTnLst>
                                    <p:animEffect transition="out" filter="fade">
                                      <p:cBhvr>
                                        <p:cTn id="22" dur="2000"/>
                                        <p:tgtEl>
                                          <p:spTgt spid="11"/>
                                        </p:tgtEl>
                                      </p:cBhvr>
                                    </p:animEffect>
                                    <p:set>
                                      <p:cBhvr>
                                        <p:cTn id="23" dur="1" fill="hold">
                                          <p:stCondLst>
                                            <p:cond delay="1999"/>
                                          </p:stCondLst>
                                        </p:cTn>
                                        <p:tgtEl>
                                          <p:spTgt spid="11"/>
                                        </p:tgtEl>
                                        <p:attrNameLst>
                                          <p:attrName>style.visibility</p:attrName>
                                        </p:attrNameLst>
                                      </p:cBhvr>
                                      <p:to>
                                        <p:strVal val="hidden"/>
                                      </p:to>
                                    </p:set>
                                  </p:childTnLst>
                                </p:cTn>
                              </p:par>
                              <p:par>
                                <p:cTn id="24" presetID="2" presetClass="entr" presetSubtype="4" decel="100000" fill="hold" nodeType="withEffect">
                                  <p:stCondLst>
                                    <p:cond delay="7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ppt_x"/>
                                          </p:val>
                                        </p:tav>
                                        <p:tav tm="100000">
                                          <p:val>
                                            <p:strVal val="#ppt_x"/>
                                          </p:val>
                                        </p:tav>
                                      </p:tavLst>
                                    </p:anim>
                                    <p:anim calcmode="lin" valueType="num">
                                      <p:cBhvr additive="base">
                                        <p:cTn id="27" dur="1000" fill="hold"/>
                                        <p:tgtEl>
                                          <p:spTgt spid="8"/>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0"/>
                                  </p:stCondLst>
                                  <p:iterate type="wd">
                                    <p:tmPct val="5000"/>
                                  </p:iterate>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42" presetClass="path" presetSubtype="0" accel="50000" decel="50000" fill="hold" grpId="1" nodeType="withEffect">
                                  <p:stCondLst>
                                    <p:cond delay="0"/>
                                  </p:stCondLst>
                                  <p:iterate type="wd">
                                    <p:tmPct val="5000"/>
                                  </p:iterate>
                                  <p:childTnLst>
                                    <p:animMotion origin="layout" path="M 0.09427 -7.40741E-7 L -8.33333E-7 -7.40741E-7 " pathEditMode="relative" rAng="0" ptsTypes="AA">
                                      <p:cBhvr>
                                        <p:cTn id="32" dur="1000" fill="hold"/>
                                        <p:tgtEl>
                                          <p:spTgt spid="5"/>
                                        </p:tgtEl>
                                        <p:attrNameLst>
                                          <p:attrName>ppt_x</p:attrName>
                                          <p:attrName>ppt_y</p:attrName>
                                        </p:attrNameLst>
                                      </p:cBhvr>
                                      <p:rCtr x="-4714" y="0"/>
                                    </p:animMotion>
                                  </p:childTnLst>
                                </p:cTn>
                              </p:par>
                              <p:par>
                                <p:cTn id="33" presetID="9"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2000"/>
                                        <p:tgtEl>
                                          <p:spTgt spid="10"/>
                                        </p:tgtEl>
                                      </p:cBhvr>
                                    </p:animEffect>
                                  </p:childTnLst>
                                </p:cTn>
                              </p:par>
                              <p:par>
                                <p:cTn id="36" presetID="50" presetClass="entr" presetSubtype="0" decel="10000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2000" fill="hold"/>
                                        <p:tgtEl>
                                          <p:spTgt spid="10"/>
                                        </p:tgtEl>
                                        <p:attrNameLst>
                                          <p:attrName>ppt_w</p:attrName>
                                        </p:attrNameLst>
                                      </p:cBhvr>
                                      <p:tavLst>
                                        <p:tav tm="0">
                                          <p:val>
                                            <p:strVal val="#ppt_w+.3"/>
                                          </p:val>
                                        </p:tav>
                                        <p:tav tm="100000">
                                          <p:val>
                                            <p:strVal val="#ppt_w"/>
                                          </p:val>
                                        </p:tav>
                                      </p:tavLst>
                                    </p:anim>
                                    <p:anim calcmode="lin" valueType="num">
                                      <p:cBhvr>
                                        <p:cTn id="39" dur="2000" fill="hold"/>
                                        <p:tgtEl>
                                          <p:spTgt spid="10"/>
                                        </p:tgtEl>
                                        <p:attrNameLst>
                                          <p:attrName>ppt_h</p:attrName>
                                        </p:attrNameLst>
                                      </p:cBhvr>
                                      <p:tavLst>
                                        <p:tav tm="0">
                                          <p:val>
                                            <p:strVal val="#ppt_h"/>
                                          </p:val>
                                        </p:tav>
                                        <p:tav tm="100000">
                                          <p:val>
                                            <p:strVal val="#ppt_h"/>
                                          </p:val>
                                        </p:tav>
                                      </p:tavLst>
                                    </p:anim>
                                    <p:animEffect transition="in" filter="fade">
                                      <p:cBhvr>
                                        <p:cTn id="4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animBg="1"/>
      <p:bldP spid="12" grpId="1" animBg="1"/>
      <p:bldP spid="12" grpId="2" animBg="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9973935"/>
              </p:ext>
            </p:extLst>
          </p:nvPr>
        </p:nvGraphicFramePr>
        <p:xfrm>
          <a:off x="609600" y="1981200"/>
          <a:ext cx="10972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4495800" y="457200"/>
            <a:ext cx="3197711" cy="1371600"/>
          </a:xfrm>
          <a:prstGeom prst="rect">
            <a:avLst/>
          </a:prstGeom>
          <a:solidFill>
            <a:schemeClr val="accent4"/>
          </a:solid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b="1" i="0" kern="1200" dirty="0" smtClean="0">
                <a:solidFill>
                  <a:schemeClr val="tx1"/>
                </a:solidFill>
                <a:latin typeface="Times New Roman" panose="02020603050405020304" pitchFamily="18" charset="0"/>
                <a:cs typeface="Times New Roman" panose="02020603050405020304" pitchFamily="18" charset="0"/>
              </a:rPr>
              <a:t>ĐẠI HỘI ĐẠI BIỂU TOÀN QUỐC ĐẢNG CỘNG SẢN VIỆT NAM</a:t>
            </a:r>
            <a:endParaRPr lang="en-US" kern="1200" dirty="0">
              <a:solidFill>
                <a:schemeClr val="tx1"/>
              </a:solidFill>
              <a:latin typeface="Times New Roman" panose="02020603050405020304" pitchFamily="18" charset="0"/>
              <a:cs typeface="Times New Roman" panose="02020603050405020304" pitchFamily="18" charset="0"/>
            </a:endParaRPr>
          </a:p>
        </p:txBody>
      </p:sp>
      <p:cxnSp>
        <p:nvCxnSpPr>
          <p:cNvPr id="10" name="Straight Arrow Connector 9"/>
          <p:cNvCxnSpPr>
            <a:stCxn id="8" idx="2"/>
          </p:cNvCxnSpPr>
          <p:nvPr/>
        </p:nvCxnSpPr>
        <p:spPr>
          <a:xfrm flipH="1">
            <a:off x="6094656" y="1828800"/>
            <a:ext cx="1" cy="9906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87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graphicEl>
                                              <a:dgm id="{742B4E96-8CAE-4EEF-8299-E45178306DA4}"/>
                                            </p:graphicEl>
                                          </p:spTgt>
                                        </p:tgtEl>
                                        <p:attrNameLst>
                                          <p:attrName>style.visibility</p:attrName>
                                        </p:attrNameLst>
                                      </p:cBhvr>
                                      <p:to>
                                        <p:strVal val="visible"/>
                                      </p:to>
                                    </p:set>
                                    <p:animEffect transition="in" filter="fade">
                                      <p:cBhvr>
                                        <p:cTn id="15" dur="500"/>
                                        <p:tgtEl>
                                          <p:spTgt spid="5">
                                            <p:graphicEl>
                                              <a:dgm id="{742B4E96-8CAE-4EEF-8299-E45178306DA4}"/>
                                            </p:graphicEl>
                                          </p:spTgt>
                                        </p:tgtEl>
                                      </p:cBhvr>
                                    </p:animEffect>
                                    <p:anim calcmode="lin" valueType="num">
                                      <p:cBhvr>
                                        <p:cTn id="16" dur="500" fill="hold"/>
                                        <p:tgtEl>
                                          <p:spTgt spid="5">
                                            <p:graphicEl>
                                              <a:dgm id="{742B4E96-8CAE-4EEF-8299-E45178306DA4}"/>
                                            </p:graphicEl>
                                          </p:spTgt>
                                        </p:tgtEl>
                                        <p:attrNameLst>
                                          <p:attrName>ppt_x</p:attrName>
                                        </p:attrNameLst>
                                      </p:cBhvr>
                                      <p:tavLst>
                                        <p:tav tm="0">
                                          <p:val>
                                            <p:strVal val="#ppt_x"/>
                                          </p:val>
                                        </p:tav>
                                        <p:tav tm="100000">
                                          <p:val>
                                            <p:strVal val="#ppt_x"/>
                                          </p:val>
                                        </p:tav>
                                      </p:tavLst>
                                    </p:anim>
                                    <p:anim calcmode="lin" valueType="num">
                                      <p:cBhvr>
                                        <p:cTn id="17" dur="500" fill="hold"/>
                                        <p:tgtEl>
                                          <p:spTgt spid="5">
                                            <p:graphicEl>
                                              <a:dgm id="{742B4E96-8CAE-4EEF-8299-E45178306DA4}"/>
                                            </p:graphic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graphicEl>
                                              <a:dgm id="{B45AD9B4-B367-4A0F-AF12-0297CF02EED9}"/>
                                            </p:graphicEl>
                                          </p:spTgt>
                                        </p:tgtEl>
                                        <p:attrNameLst>
                                          <p:attrName>style.visibility</p:attrName>
                                        </p:attrNameLst>
                                      </p:cBhvr>
                                      <p:to>
                                        <p:strVal val="visible"/>
                                      </p:to>
                                    </p:set>
                                    <p:animEffect transition="in" filter="fade">
                                      <p:cBhvr>
                                        <p:cTn id="22" dur="500"/>
                                        <p:tgtEl>
                                          <p:spTgt spid="5">
                                            <p:graphicEl>
                                              <a:dgm id="{B45AD9B4-B367-4A0F-AF12-0297CF02EED9}"/>
                                            </p:graphicEl>
                                          </p:spTgt>
                                        </p:tgtEl>
                                      </p:cBhvr>
                                    </p:animEffect>
                                    <p:anim calcmode="lin" valueType="num">
                                      <p:cBhvr>
                                        <p:cTn id="23" dur="500" fill="hold"/>
                                        <p:tgtEl>
                                          <p:spTgt spid="5">
                                            <p:graphicEl>
                                              <a:dgm id="{B45AD9B4-B367-4A0F-AF12-0297CF02EED9}"/>
                                            </p:graphicEl>
                                          </p:spTgt>
                                        </p:tgtEl>
                                        <p:attrNameLst>
                                          <p:attrName>ppt_x</p:attrName>
                                        </p:attrNameLst>
                                      </p:cBhvr>
                                      <p:tavLst>
                                        <p:tav tm="0">
                                          <p:val>
                                            <p:strVal val="#ppt_x"/>
                                          </p:val>
                                        </p:tav>
                                        <p:tav tm="100000">
                                          <p:val>
                                            <p:strVal val="#ppt_x"/>
                                          </p:val>
                                        </p:tav>
                                      </p:tavLst>
                                    </p:anim>
                                    <p:anim calcmode="lin" valueType="num">
                                      <p:cBhvr>
                                        <p:cTn id="24" dur="500" fill="hold"/>
                                        <p:tgtEl>
                                          <p:spTgt spid="5">
                                            <p:graphicEl>
                                              <a:dgm id="{B45AD9B4-B367-4A0F-AF12-0297CF02EED9}"/>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
                                            <p:graphicEl>
                                              <a:dgm id="{28900B7D-4128-4831-AD52-0BD77800C77C}"/>
                                            </p:graphicEl>
                                          </p:spTgt>
                                        </p:tgtEl>
                                        <p:attrNameLst>
                                          <p:attrName>style.visibility</p:attrName>
                                        </p:attrNameLst>
                                      </p:cBhvr>
                                      <p:to>
                                        <p:strVal val="visible"/>
                                      </p:to>
                                    </p:set>
                                    <p:animEffect transition="in" filter="fade">
                                      <p:cBhvr>
                                        <p:cTn id="27" dur="500"/>
                                        <p:tgtEl>
                                          <p:spTgt spid="5">
                                            <p:graphicEl>
                                              <a:dgm id="{28900B7D-4128-4831-AD52-0BD77800C77C}"/>
                                            </p:graphicEl>
                                          </p:spTgt>
                                        </p:tgtEl>
                                      </p:cBhvr>
                                    </p:animEffect>
                                    <p:anim calcmode="lin" valueType="num">
                                      <p:cBhvr>
                                        <p:cTn id="28" dur="500" fill="hold"/>
                                        <p:tgtEl>
                                          <p:spTgt spid="5">
                                            <p:graphicEl>
                                              <a:dgm id="{28900B7D-4128-4831-AD52-0BD77800C77C}"/>
                                            </p:graphicEl>
                                          </p:spTgt>
                                        </p:tgtEl>
                                        <p:attrNameLst>
                                          <p:attrName>ppt_x</p:attrName>
                                        </p:attrNameLst>
                                      </p:cBhvr>
                                      <p:tavLst>
                                        <p:tav tm="0">
                                          <p:val>
                                            <p:strVal val="#ppt_x"/>
                                          </p:val>
                                        </p:tav>
                                        <p:tav tm="100000">
                                          <p:val>
                                            <p:strVal val="#ppt_x"/>
                                          </p:val>
                                        </p:tav>
                                      </p:tavLst>
                                    </p:anim>
                                    <p:anim calcmode="lin" valueType="num">
                                      <p:cBhvr>
                                        <p:cTn id="29" dur="500" fill="hold"/>
                                        <p:tgtEl>
                                          <p:spTgt spid="5">
                                            <p:graphicEl>
                                              <a:dgm id="{28900B7D-4128-4831-AD52-0BD77800C77C}"/>
                                            </p:graphic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graphicEl>
                                              <a:dgm id="{EFE303C8-E463-4D15-8B18-11200845B079}"/>
                                            </p:graphicEl>
                                          </p:spTgt>
                                        </p:tgtEl>
                                        <p:attrNameLst>
                                          <p:attrName>style.visibility</p:attrName>
                                        </p:attrNameLst>
                                      </p:cBhvr>
                                      <p:to>
                                        <p:strVal val="visible"/>
                                      </p:to>
                                    </p:set>
                                    <p:animEffect transition="in" filter="fade">
                                      <p:cBhvr>
                                        <p:cTn id="34" dur="500"/>
                                        <p:tgtEl>
                                          <p:spTgt spid="5">
                                            <p:graphicEl>
                                              <a:dgm id="{EFE303C8-E463-4D15-8B18-11200845B079}"/>
                                            </p:graphicEl>
                                          </p:spTgt>
                                        </p:tgtEl>
                                      </p:cBhvr>
                                    </p:animEffect>
                                    <p:anim calcmode="lin" valueType="num">
                                      <p:cBhvr>
                                        <p:cTn id="35" dur="500" fill="hold"/>
                                        <p:tgtEl>
                                          <p:spTgt spid="5">
                                            <p:graphicEl>
                                              <a:dgm id="{EFE303C8-E463-4D15-8B18-11200845B079}"/>
                                            </p:graphicEl>
                                          </p:spTgt>
                                        </p:tgtEl>
                                        <p:attrNameLst>
                                          <p:attrName>ppt_x</p:attrName>
                                        </p:attrNameLst>
                                      </p:cBhvr>
                                      <p:tavLst>
                                        <p:tav tm="0">
                                          <p:val>
                                            <p:strVal val="#ppt_x"/>
                                          </p:val>
                                        </p:tav>
                                        <p:tav tm="100000">
                                          <p:val>
                                            <p:strVal val="#ppt_x"/>
                                          </p:val>
                                        </p:tav>
                                      </p:tavLst>
                                    </p:anim>
                                    <p:anim calcmode="lin" valueType="num">
                                      <p:cBhvr>
                                        <p:cTn id="36" dur="500" fill="hold"/>
                                        <p:tgtEl>
                                          <p:spTgt spid="5">
                                            <p:graphicEl>
                                              <a:dgm id="{EFE303C8-E463-4D15-8B18-11200845B079}"/>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
                                            <p:graphicEl>
                                              <a:dgm id="{B19AEB91-4238-484B-8CCA-72162E1A01CB}"/>
                                            </p:graphicEl>
                                          </p:spTgt>
                                        </p:tgtEl>
                                        <p:attrNameLst>
                                          <p:attrName>style.visibility</p:attrName>
                                        </p:attrNameLst>
                                      </p:cBhvr>
                                      <p:to>
                                        <p:strVal val="visible"/>
                                      </p:to>
                                    </p:set>
                                    <p:animEffect transition="in" filter="fade">
                                      <p:cBhvr>
                                        <p:cTn id="39" dur="500"/>
                                        <p:tgtEl>
                                          <p:spTgt spid="5">
                                            <p:graphicEl>
                                              <a:dgm id="{B19AEB91-4238-484B-8CCA-72162E1A01CB}"/>
                                            </p:graphicEl>
                                          </p:spTgt>
                                        </p:tgtEl>
                                      </p:cBhvr>
                                    </p:animEffect>
                                    <p:anim calcmode="lin" valueType="num">
                                      <p:cBhvr>
                                        <p:cTn id="40" dur="500" fill="hold"/>
                                        <p:tgtEl>
                                          <p:spTgt spid="5">
                                            <p:graphicEl>
                                              <a:dgm id="{B19AEB91-4238-484B-8CCA-72162E1A01CB}"/>
                                            </p:graphicEl>
                                          </p:spTgt>
                                        </p:tgtEl>
                                        <p:attrNameLst>
                                          <p:attrName>ppt_x</p:attrName>
                                        </p:attrNameLst>
                                      </p:cBhvr>
                                      <p:tavLst>
                                        <p:tav tm="0">
                                          <p:val>
                                            <p:strVal val="#ppt_x"/>
                                          </p:val>
                                        </p:tav>
                                        <p:tav tm="100000">
                                          <p:val>
                                            <p:strVal val="#ppt_x"/>
                                          </p:val>
                                        </p:tav>
                                      </p:tavLst>
                                    </p:anim>
                                    <p:anim calcmode="lin" valueType="num">
                                      <p:cBhvr>
                                        <p:cTn id="41" dur="500" fill="hold"/>
                                        <p:tgtEl>
                                          <p:spTgt spid="5">
                                            <p:graphicEl>
                                              <a:dgm id="{B19AEB91-4238-484B-8CCA-72162E1A01CB}"/>
                                            </p:graphic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5">
                                            <p:graphicEl>
                                              <a:dgm id="{C7C72AB3-3C27-4C3A-8D97-53950F92BA05}"/>
                                            </p:graphicEl>
                                          </p:spTgt>
                                        </p:tgtEl>
                                        <p:attrNameLst>
                                          <p:attrName>style.visibility</p:attrName>
                                        </p:attrNameLst>
                                      </p:cBhvr>
                                      <p:to>
                                        <p:strVal val="visible"/>
                                      </p:to>
                                    </p:set>
                                    <p:animEffect transition="in" filter="fade">
                                      <p:cBhvr>
                                        <p:cTn id="46" dur="500"/>
                                        <p:tgtEl>
                                          <p:spTgt spid="5">
                                            <p:graphicEl>
                                              <a:dgm id="{C7C72AB3-3C27-4C3A-8D97-53950F92BA05}"/>
                                            </p:graphicEl>
                                          </p:spTgt>
                                        </p:tgtEl>
                                      </p:cBhvr>
                                    </p:animEffect>
                                    <p:anim calcmode="lin" valueType="num">
                                      <p:cBhvr>
                                        <p:cTn id="47" dur="500" fill="hold"/>
                                        <p:tgtEl>
                                          <p:spTgt spid="5">
                                            <p:graphicEl>
                                              <a:dgm id="{C7C72AB3-3C27-4C3A-8D97-53950F92BA05}"/>
                                            </p:graphicEl>
                                          </p:spTgt>
                                        </p:tgtEl>
                                        <p:attrNameLst>
                                          <p:attrName>ppt_x</p:attrName>
                                        </p:attrNameLst>
                                      </p:cBhvr>
                                      <p:tavLst>
                                        <p:tav tm="0">
                                          <p:val>
                                            <p:strVal val="#ppt_x"/>
                                          </p:val>
                                        </p:tav>
                                        <p:tav tm="100000">
                                          <p:val>
                                            <p:strVal val="#ppt_x"/>
                                          </p:val>
                                        </p:tav>
                                      </p:tavLst>
                                    </p:anim>
                                    <p:anim calcmode="lin" valueType="num">
                                      <p:cBhvr>
                                        <p:cTn id="48" dur="500" fill="hold"/>
                                        <p:tgtEl>
                                          <p:spTgt spid="5">
                                            <p:graphicEl>
                                              <a:dgm id="{C7C72AB3-3C27-4C3A-8D97-53950F92BA05}"/>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
                                            <p:graphicEl>
                                              <a:dgm id="{D0CEC4F7-8C81-4B9F-ABE2-7FE824E154FC}"/>
                                            </p:graphicEl>
                                          </p:spTgt>
                                        </p:tgtEl>
                                        <p:attrNameLst>
                                          <p:attrName>style.visibility</p:attrName>
                                        </p:attrNameLst>
                                      </p:cBhvr>
                                      <p:to>
                                        <p:strVal val="visible"/>
                                      </p:to>
                                    </p:set>
                                    <p:animEffect transition="in" filter="fade">
                                      <p:cBhvr>
                                        <p:cTn id="51" dur="500"/>
                                        <p:tgtEl>
                                          <p:spTgt spid="5">
                                            <p:graphicEl>
                                              <a:dgm id="{D0CEC4F7-8C81-4B9F-ABE2-7FE824E154FC}"/>
                                            </p:graphicEl>
                                          </p:spTgt>
                                        </p:tgtEl>
                                      </p:cBhvr>
                                    </p:animEffect>
                                    <p:anim calcmode="lin" valueType="num">
                                      <p:cBhvr>
                                        <p:cTn id="52" dur="500" fill="hold"/>
                                        <p:tgtEl>
                                          <p:spTgt spid="5">
                                            <p:graphicEl>
                                              <a:dgm id="{D0CEC4F7-8C81-4B9F-ABE2-7FE824E154FC}"/>
                                            </p:graphicEl>
                                          </p:spTgt>
                                        </p:tgtEl>
                                        <p:attrNameLst>
                                          <p:attrName>ppt_x</p:attrName>
                                        </p:attrNameLst>
                                      </p:cBhvr>
                                      <p:tavLst>
                                        <p:tav tm="0">
                                          <p:val>
                                            <p:strVal val="#ppt_x"/>
                                          </p:val>
                                        </p:tav>
                                        <p:tav tm="100000">
                                          <p:val>
                                            <p:strVal val="#ppt_x"/>
                                          </p:val>
                                        </p:tav>
                                      </p:tavLst>
                                    </p:anim>
                                    <p:anim calcmode="lin" valueType="num">
                                      <p:cBhvr>
                                        <p:cTn id="53" dur="500" fill="hold"/>
                                        <p:tgtEl>
                                          <p:spTgt spid="5">
                                            <p:graphicEl>
                                              <a:dgm id="{D0CEC4F7-8C81-4B9F-ABE2-7FE824E154FC}"/>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
                                            <p:graphicEl>
                                              <a:dgm id="{0C2B952C-3E56-4FF0-A53E-8CA1B58D293E}"/>
                                            </p:graphicEl>
                                          </p:spTgt>
                                        </p:tgtEl>
                                        <p:attrNameLst>
                                          <p:attrName>style.visibility</p:attrName>
                                        </p:attrNameLst>
                                      </p:cBhvr>
                                      <p:to>
                                        <p:strVal val="visible"/>
                                      </p:to>
                                    </p:set>
                                    <p:animEffect transition="in" filter="fade">
                                      <p:cBhvr>
                                        <p:cTn id="58" dur="500"/>
                                        <p:tgtEl>
                                          <p:spTgt spid="5">
                                            <p:graphicEl>
                                              <a:dgm id="{0C2B952C-3E56-4FF0-A53E-8CA1B58D293E}"/>
                                            </p:graphicEl>
                                          </p:spTgt>
                                        </p:tgtEl>
                                      </p:cBhvr>
                                    </p:animEffect>
                                    <p:anim calcmode="lin" valueType="num">
                                      <p:cBhvr>
                                        <p:cTn id="59" dur="500" fill="hold"/>
                                        <p:tgtEl>
                                          <p:spTgt spid="5">
                                            <p:graphicEl>
                                              <a:dgm id="{0C2B952C-3E56-4FF0-A53E-8CA1B58D293E}"/>
                                            </p:graphicEl>
                                          </p:spTgt>
                                        </p:tgtEl>
                                        <p:attrNameLst>
                                          <p:attrName>ppt_x</p:attrName>
                                        </p:attrNameLst>
                                      </p:cBhvr>
                                      <p:tavLst>
                                        <p:tav tm="0">
                                          <p:val>
                                            <p:strVal val="#ppt_x"/>
                                          </p:val>
                                        </p:tav>
                                        <p:tav tm="100000">
                                          <p:val>
                                            <p:strVal val="#ppt_x"/>
                                          </p:val>
                                        </p:tav>
                                      </p:tavLst>
                                    </p:anim>
                                    <p:anim calcmode="lin" valueType="num">
                                      <p:cBhvr>
                                        <p:cTn id="60" dur="500" fill="hold"/>
                                        <p:tgtEl>
                                          <p:spTgt spid="5">
                                            <p:graphicEl>
                                              <a:dgm id="{0C2B952C-3E56-4FF0-A53E-8CA1B58D293E}"/>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
                                            <p:graphicEl>
                                              <a:dgm id="{66D9A62F-5DD4-4B73-8BD1-739EB0E15FEF}"/>
                                            </p:graphicEl>
                                          </p:spTgt>
                                        </p:tgtEl>
                                        <p:attrNameLst>
                                          <p:attrName>style.visibility</p:attrName>
                                        </p:attrNameLst>
                                      </p:cBhvr>
                                      <p:to>
                                        <p:strVal val="visible"/>
                                      </p:to>
                                    </p:set>
                                    <p:animEffect transition="in" filter="fade">
                                      <p:cBhvr>
                                        <p:cTn id="63" dur="500"/>
                                        <p:tgtEl>
                                          <p:spTgt spid="5">
                                            <p:graphicEl>
                                              <a:dgm id="{66D9A62F-5DD4-4B73-8BD1-739EB0E15FEF}"/>
                                            </p:graphicEl>
                                          </p:spTgt>
                                        </p:tgtEl>
                                      </p:cBhvr>
                                    </p:animEffect>
                                    <p:anim calcmode="lin" valueType="num">
                                      <p:cBhvr>
                                        <p:cTn id="64" dur="500" fill="hold"/>
                                        <p:tgtEl>
                                          <p:spTgt spid="5">
                                            <p:graphicEl>
                                              <a:dgm id="{66D9A62F-5DD4-4B73-8BD1-739EB0E15FEF}"/>
                                            </p:graphicEl>
                                          </p:spTgt>
                                        </p:tgtEl>
                                        <p:attrNameLst>
                                          <p:attrName>ppt_x</p:attrName>
                                        </p:attrNameLst>
                                      </p:cBhvr>
                                      <p:tavLst>
                                        <p:tav tm="0">
                                          <p:val>
                                            <p:strVal val="#ppt_x"/>
                                          </p:val>
                                        </p:tav>
                                        <p:tav tm="100000">
                                          <p:val>
                                            <p:strVal val="#ppt_x"/>
                                          </p:val>
                                        </p:tav>
                                      </p:tavLst>
                                    </p:anim>
                                    <p:anim calcmode="lin" valueType="num">
                                      <p:cBhvr>
                                        <p:cTn id="65" dur="500" fill="hold"/>
                                        <p:tgtEl>
                                          <p:spTgt spid="5">
                                            <p:graphicEl>
                                              <a:dgm id="{66D9A62F-5DD4-4B73-8BD1-739EB0E15FEF}"/>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graphicEl>
                                              <a:dgm id="{A7FF6AAB-C652-4C6C-8DCF-273CEF28A95E}"/>
                                            </p:graphicEl>
                                          </p:spTgt>
                                        </p:tgtEl>
                                        <p:attrNameLst>
                                          <p:attrName>style.visibility</p:attrName>
                                        </p:attrNameLst>
                                      </p:cBhvr>
                                      <p:to>
                                        <p:strVal val="visible"/>
                                      </p:to>
                                    </p:set>
                                    <p:animEffect transition="in" filter="fade">
                                      <p:cBhvr>
                                        <p:cTn id="70" dur="500"/>
                                        <p:tgtEl>
                                          <p:spTgt spid="5">
                                            <p:graphicEl>
                                              <a:dgm id="{A7FF6AAB-C652-4C6C-8DCF-273CEF28A95E}"/>
                                            </p:graphicEl>
                                          </p:spTgt>
                                        </p:tgtEl>
                                      </p:cBhvr>
                                    </p:animEffect>
                                    <p:anim calcmode="lin" valueType="num">
                                      <p:cBhvr>
                                        <p:cTn id="71" dur="500" fill="hold"/>
                                        <p:tgtEl>
                                          <p:spTgt spid="5">
                                            <p:graphicEl>
                                              <a:dgm id="{A7FF6AAB-C652-4C6C-8DCF-273CEF28A95E}"/>
                                            </p:graphicEl>
                                          </p:spTgt>
                                        </p:tgtEl>
                                        <p:attrNameLst>
                                          <p:attrName>ppt_x</p:attrName>
                                        </p:attrNameLst>
                                      </p:cBhvr>
                                      <p:tavLst>
                                        <p:tav tm="0">
                                          <p:val>
                                            <p:strVal val="#ppt_x"/>
                                          </p:val>
                                        </p:tav>
                                        <p:tav tm="100000">
                                          <p:val>
                                            <p:strVal val="#ppt_x"/>
                                          </p:val>
                                        </p:tav>
                                      </p:tavLst>
                                    </p:anim>
                                    <p:anim calcmode="lin" valueType="num">
                                      <p:cBhvr>
                                        <p:cTn id="72" dur="500" fill="hold"/>
                                        <p:tgtEl>
                                          <p:spTgt spid="5">
                                            <p:graphicEl>
                                              <a:dgm id="{A7FF6AAB-C652-4C6C-8DCF-273CEF28A95E}"/>
                                            </p:graphic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5">
                                            <p:graphicEl>
                                              <a:dgm id="{3021BB91-C56B-41EE-B268-E8AD4B42FE9D}"/>
                                            </p:graphicEl>
                                          </p:spTgt>
                                        </p:tgtEl>
                                        <p:attrNameLst>
                                          <p:attrName>style.visibility</p:attrName>
                                        </p:attrNameLst>
                                      </p:cBhvr>
                                      <p:to>
                                        <p:strVal val="visible"/>
                                      </p:to>
                                    </p:set>
                                    <p:animEffect transition="in" filter="fade">
                                      <p:cBhvr>
                                        <p:cTn id="75" dur="500"/>
                                        <p:tgtEl>
                                          <p:spTgt spid="5">
                                            <p:graphicEl>
                                              <a:dgm id="{3021BB91-C56B-41EE-B268-E8AD4B42FE9D}"/>
                                            </p:graphicEl>
                                          </p:spTgt>
                                        </p:tgtEl>
                                      </p:cBhvr>
                                    </p:animEffect>
                                    <p:anim calcmode="lin" valueType="num">
                                      <p:cBhvr>
                                        <p:cTn id="76" dur="500" fill="hold"/>
                                        <p:tgtEl>
                                          <p:spTgt spid="5">
                                            <p:graphicEl>
                                              <a:dgm id="{3021BB91-C56B-41EE-B268-E8AD4B42FE9D}"/>
                                            </p:graphicEl>
                                          </p:spTgt>
                                        </p:tgtEl>
                                        <p:attrNameLst>
                                          <p:attrName>ppt_x</p:attrName>
                                        </p:attrNameLst>
                                      </p:cBhvr>
                                      <p:tavLst>
                                        <p:tav tm="0">
                                          <p:val>
                                            <p:strVal val="#ppt_x"/>
                                          </p:val>
                                        </p:tav>
                                        <p:tav tm="100000">
                                          <p:val>
                                            <p:strVal val="#ppt_x"/>
                                          </p:val>
                                        </p:tav>
                                      </p:tavLst>
                                    </p:anim>
                                    <p:anim calcmode="lin" valueType="num">
                                      <p:cBhvr>
                                        <p:cTn id="77" dur="500" fill="hold"/>
                                        <p:tgtEl>
                                          <p:spTgt spid="5">
                                            <p:graphicEl>
                                              <a:dgm id="{3021BB91-C56B-41EE-B268-E8AD4B42FE9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96472690"/>
              </p:ext>
            </p:extLst>
          </p:nvPr>
        </p:nvGraphicFramePr>
        <p:xfrm>
          <a:off x="609600" y="457200"/>
          <a:ext cx="10972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898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graphicEl>
                                              <a:dgm id="{742B4E96-8CAE-4EEF-8299-E45178306DA4}"/>
                                            </p:graphicEl>
                                          </p:spTgt>
                                        </p:tgtEl>
                                        <p:attrNameLst>
                                          <p:attrName>style.visibility</p:attrName>
                                        </p:attrNameLst>
                                      </p:cBhvr>
                                      <p:to>
                                        <p:strVal val="visible"/>
                                      </p:to>
                                    </p:set>
                                    <p:animEffect transition="in" filter="fade">
                                      <p:cBhvr>
                                        <p:cTn id="7" dur="500"/>
                                        <p:tgtEl>
                                          <p:spTgt spid="3">
                                            <p:graphicEl>
                                              <a:dgm id="{742B4E96-8CAE-4EEF-8299-E45178306DA4}"/>
                                            </p:graphicEl>
                                          </p:spTgt>
                                        </p:tgtEl>
                                      </p:cBhvr>
                                    </p:animEffect>
                                    <p:anim calcmode="lin" valueType="num">
                                      <p:cBhvr>
                                        <p:cTn id="8" dur="500" fill="hold"/>
                                        <p:tgtEl>
                                          <p:spTgt spid="3">
                                            <p:graphicEl>
                                              <a:dgm id="{742B4E96-8CAE-4EEF-8299-E45178306DA4}"/>
                                            </p:graphicEl>
                                          </p:spTgt>
                                        </p:tgtEl>
                                        <p:attrNameLst>
                                          <p:attrName>ppt_x</p:attrName>
                                        </p:attrNameLst>
                                      </p:cBhvr>
                                      <p:tavLst>
                                        <p:tav tm="0">
                                          <p:val>
                                            <p:strVal val="#ppt_x"/>
                                          </p:val>
                                        </p:tav>
                                        <p:tav tm="100000">
                                          <p:val>
                                            <p:strVal val="#ppt_x"/>
                                          </p:val>
                                        </p:tav>
                                      </p:tavLst>
                                    </p:anim>
                                    <p:anim calcmode="lin" valueType="num">
                                      <p:cBhvr>
                                        <p:cTn id="9" dur="500" fill="hold"/>
                                        <p:tgtEl>
                                          <p:spTgt spid="3">
                                            <p:graphicEl>
                                              <a:dgm id="{742B4E96-8CAE-4EEF-8299-E45178306DA4}"/>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graphicEl>
                                              <a:dgm id="{B45AD9B4-B367-4A0F-AF12-0297CF02EED9}"/>
                                            </p:graphicEl>
                                          </p:spTgt>
                                        </p:tgtEl>
                                        <p:attrNameLst>
                                          <p:attrName>style.visibility</p:attrName>
                                        </p:attrNameLst>
                                      </p:cBhvr>
                                      <p:to>
                                        <p:strVal val="visible"/>
                                      </p:to>
                                    </p:set>
                                    <p:animEffect transition="in" filter="fade">
                                      <p:cBhvr>
                                        <p:cTn id="14" dur="500"/>
                                        <p:tgtEl>
                                          <p:spTgt spid="3">
                                            <p:graphicEl>
                                              <a:dgm id="{B45AD9B4-B367-4A0F-AF12-0297CF02EED9}"/>
                                            </p:graphicEl>
                                          </p:spTgt>
                                        </p:tgtEl>
                                      </p:cBhvr>
                                    </p:animEffect>
                                    <p:anim calcmode="lin" valueType="num">
                                      <p:cBhvr>
                                        <p:cTn id="15" dur="500" fill="hold"/>
                                        <p:tgtEl>
                                          <p:spTgt spid="3">
                                            <p:graphicEl>
                                              <a:dgm id="{B45AD9B4-B367-4A0F-AF12-0297CF02EED9}"/>
                                            </p:graphicEl>
                                          </p:spTgt>
                                        </p:tgtEl>
                                        <p:attrNameLst>
                                          <p:attrName>ppt_x</p:attrName>
                                        </p:attrNameLst>
                                      </p:cBhvr>
                                      <p:tavLst>
                                        <p:tav tm="0">
                                          <p:val>
                                            <p:strVal val="#ppt_x"/>
                                          </p:val>
                                        </p:tav>
                                        <p:tav tm="100000">
                                          <p:val>
                                            <p:strVal val="#ppt_x"/>
                                          </p:val>
                                        </p:tav>
                                      </p:tavLst>
                                    </p:anim>
                                    <p:anim calcmode="lin" valueType="num">
                                      <p:cBhvr>
                                        <p:cTn id="16" dur="500" fill="hold"/>
                                        <p:tgtEl>
                                          <p:spTgt spid="3">
                                            <p:graphicEl>
                                              <a:dgm id="{B45AD9B4-B367-4A0F-AF12-0297CF02EED9}"/>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graphicEl>
                                              <a:dgm id="{28900B7D-4128-4831-AD52-0BD77800C77C}"/>
                                            </p:graphicEl>
                                          </p:spTgt>
                                        </p:tgtEl>
                                        <p:attrNameLst>
                                          <p:attrName>style.visibility</p:attrName>
                                        </p:attrNameLst>
                                      </p:cBhvr>
                                      <p:to>
                                        <p:strVal val="visible"/>
                                      </p:to>
                                    </p:set>
                                    <p:animEffect transition="in" filter="fade">
                                      <p:cBhvr>
                                        <p:cTn id="19" dur="500"/>
                                        <p:tgtEl>
                                          <p:spTgt spid="3">
                                            <p:graphicEl>
                                              <a:dgm id="{28900B7D-4128-4831-AD52-0BD77800C77C}"/>
                                            </p:graphicEl>
                                          </p:spTgt>
                                        </p:tgtEl>
                                      </p:cBhvr>
                                    </p:animEffect>
                                    <p:anim calcmode="lin" valueType="num">
                                      <p:cBhvr>
                                        <p:cTn id="20" dur="500" fill="hold"/>
                                        <p:tgtEl>
                                          <p:spTgt spid="3">
                                            <p:graphicEl>
                                              <a:dgm id="{28900B7D-4128-4831-AD52-0BD77800C77C}"/>
                                            </p:graphicEl>
                                          </p:spTgt>
                                        </p:tgtEl>
                                        <p:attrNameLst>
                                          <p:attrName>ppt_x</p:attrName>
                                        </p:attrNameLst>
                                      </p:cBhvr>
                                      <p:tavLst>
                                        <p:tav tm="0">
                                          <p:val>
                                            <p:strVal val="#ppt_x"/>
                                          </p:val>
                                        </p:tav>
                                        <p:tav tm="100000">
                                          <p:val>
                                            <p:strVal val="#ppt_x"/>
                                          </p:val>
                                        </p:tav>
                                      </p:tavLst>
                                    </p:anim>
                                    <p:anim calcmode="lin" valueType="num">
                                      <p:cBhvr>
                                        <p:cTn id="21" dur="500" fill="hold"/>
                                        <p:tgtEl>
                                          <p:spTgt spid="3">
                                            <p:graphicEl>
                                              <a:dgm id="{28900B7D-4128-4831-AD52-0BD77800C77C}"/>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graphicEl>
                                              <a:dgm id="{EFE303C8-E463-4D15-8B18-11200845B079}"/>
                                            </p:graphicEl>
                                          </p:spTgt>
                                        </p:tgtEl>
                                        <p:attrNameLst>
                                          <p:attrName>style.visibility</p:attrName>
                                        </p:attrNameLst>
                                      </p:cBhvr>
                                      <p:to>
                                        <p:strVal val="visible"/>
                                      </p:to>
                                    </p:set>
                                    <p:animEffect transition="in" filter="fade">
                                      <p:cBhvr>
                                        <p:cTn id="26" dur="500"/>
                                        <p:tgtEl>
                                          <p:spTgt spid="3">
                                            <p:graphicEl>
                                              <a:dgm id="{EFE303C8-E463-4D15-8B18-11200845B079}"/>
                                            </p:graphicEl>
                                          </p:spTgt>
                                        </p:tgtEl>
                                      </p:cBhvr>
                                    </p:animEffect>
                                    <p:anim calcmode="lin" valueType="num">
                                      <p:cBhvr>
                                        <p:cTn id="27" dur="500" fill="hold"/>
                                        <p:tgtEl>
                                          <p:spTgt spid="3">
                                            <p:graphicEl>
                                              <a:dgm id="{EFE303C8-E463-4D15-8B18-11200845B079}"/>
                                            </p:graphicEl>
                                          </p:spTgt>
                                        </p:tgtEl>
                                        <p:attrNameLst>
                                          <p:attrName>ppt_x</p:attrName>
                                        </p:attrNameLst>
                                      </p:cBhvr>
                                      <p:tavLst>
                                        <p:tav tm="0">
                                          <p:val>
                                            <p:strVal val="#ppt_x"/>
                                          </p:val>
                                        </p:tav>
                                        <p:tav tm="100000">
                                          <p:val>
                                            <p:strVal val="#ppt_x"/>
                                          </p:val>
                                        </p:tav>
                                      </p:tavLst>
                                    </p:anim>
                                    <p:anim calcmode="lin" valueType="num">
                                      <p:cBhvr>
                                        <p:cTn id="28" dur="500" fill="hold"/>
                                        <p:tgtEl>
                                          <p:spTgt spid="3">
                                            <p:graphicEl>
                                              <a:dgm id="{EFE303C8-E463-4D15-8B18-11200845B079}"/>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graphicEl>
                                              <a:dgm id="{B19AEB91-4238-484B-8CCA-72162E1A01CB}"/>
                                            </p:graphicEl>
                                          </p:spTgt>
                                        </p:tgtEl>
                                        <p:attrNameLst>
                                          <p:attrName>style.visibility</p:attrName>
                                        </p:attrNameLst>
                                      </p:cBhvr>
                                      <p:to>
                                        <p:strVal val="visible"/>
                                      </p:to>
                                    </p:set>
                                    <p:animEffect transition="in" filter="fade">
                                      <p:cBhvr>
                                        <p:cTn id="31" dur="500"/>
                                        <p:tgtEl>
                                          <p:spTgt spid="3">
                                            <p:graphicEl>
                                              <a:dgm id="{B19AEB91-4238-484B-8CCA-72162E1A01CB}"/>
                                            </p:graphicEl>
                                          </p:spTgt>
                                        </p:tgtEl>
                                      </p:cBhvr>
                                    </p:animEffect>
                                    <p:anim calcmode="lin" valueType="num">
                                      <p:cBhvr>
                                        <p:cTn id="32" dur="500" fill="hold"/>
                                        <p:tgtEl>
                                          <p:spTgt spid="3">
                                            <p:graphicEl>
                                              <a:dgm id="{B19AEB91-4238-484B-8CCA-72162E1A01CB}"/>
                                            </p:graphicEl>
                                          </p:spTgt>
                                        </p:tgtEl>
                                        <p:attrNameLst>
                                          <p:attrName>ppt_x</p:attrName>
                                        </p:attrNameLst>
                                      </p:cBhvr>
                                      <p:tavLst>
                                        <p:tav tm="0">
                                          <p:val>
                                            <p:strVal val="#ppt_x"/>
                                          </p:val>
                                        </p:tav>
                                        <p:tav tm="100000">
                                          <p:val>
                                            <p:strVal val="#ppt_x"/>
                                          </p:val>
                                        </p:tav>
                                      </p:tavLst>
                                    </p:anim>
                                    <p:anim calcmode="lin" valueType="num">
                                      <p:cBhvr>
                                        <p:cTn id="33" dur="500" fill="hold"/>
                                        <p:tgtEl>
                                          <p:spTgt spid="3">
                                            <p:graphicEl>
                                              <a:dgm id="{B19AEB91-4238-484B-8CCA-72162E1A01CB}"/>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graphicEl>
                                              <a:dgm id="{0C2B952C-3E56-4FF0-A53E-8CA1B58D293E}"/>
                                            </p:graphicEl>
                                          </p:spTgt>
                                        </p:tgtEl>
                                        <p:attrNameLst>
                                          <p:attrName>style.visibility</p:attrName>
                                        </p:attrNameLst>
                                      </p:cBhvr>
                                      <p:to>
                                        <p:strVal val="visible"/>
                                      </p:to>
                                    </p:set>
                                    <p:animEffect transition="in" filter="fade">
                                      <p:cBhvr>
                                        <p:cTn id="38" dur="500"/>
                                        <p:tgtEl>
                                          <p:spTgt spid="3">
                                            <p:graphicEl>
                                              <a:dgm id="{0C2B952C-3E56-4FF0-A53E-8CA1B58D293E}"/>
                                            </p:graphicEl>
                                          </p:spTgt>
                                        </p:tgtEl>
                                      </p:cBhvr>
                                    </p:animEffect>
                                    <p:anim calcmode="lin" valueType="num">
                                      <p:cBhvr>
                                        <p:cTn id="39" dur="500" fill="hold"/>
                                        <p:tgtEl>
                                          <p:spTgt spid="3">
                                            <p:graphicEl>
                                              <a:dgm id="{0C2B952C-3E56-4FF0-A53E-8CA1B58D293E}"/>
                                            </p:graphicEl>
                                          </p:spTgt>
                                        </p:tgtEl>
                                        <p:attrNameLst>
                                          <p:attrName>ppt_x</p:attrName>
                                        </p:attrNameLst>
                                      </p:cBhvr>
                                      <p:tavLst>
                                        <p:tav tm="0">
                                          <p:val>
                                            <p:strVal val="#ppt_x"/>
                                          </p:val>
                                        </p:tav>
                                        <p:tav tm="100000">
                                          <p:val>
                                            <p:strVal val="#ppt_x"/>
                                          </p:val>
                                        </p:tav>
                                      </p:tavLst>
                                    </p:anim>
                                    <p:anim calcmode="lin" valueType="num">
                                      <p:cBhvr>
                                        <p:cTn id="40" dur="500" fill="hold"/>
                                        <p:tgtEl>
                                          <p:spTgt spid="3">
                                            <p:graphicEl>
                                              <a:dgm id="{0C2B952C-3E56-4FF0-A53E-8CA1B58D293E}"/>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graphicEl>
                                              <a:dgm id="{66D9A62F-5DD4-4B73-8BD1-739EB0E15FEF}"/>
                                            </p:graphicEl>
                                          </p:spTgt>
                                        </p:tgtEl>
                                        <p:attrNameLst>
                                          <p:attrName>style.visibility</p:attrName>
                                        </p:attrNameLst>
                                      </p:cBhvr>
                                      <p:to>
                                        <p:strVal val="visible"/>
                                      </p:to>
                                    </p:set>
                                    <p:animEffect transition="in" filter="fade">
                                      <p:cBhvr>
                                        <p:cTn id="43" dur="500"/>
                                        <p:tgtEl>
                                          <p:spTgt spid="3">
                                            <p:graphicEl>
                                              <a:dgm id="{66D9A62F-5DD4-4B73-8BD1-739EB0E15FEF}"/>
                                            </p:graphicEl>
                                          </p:spTgt>
                                        </p:tgtEl>
                                      </p:cBhvr>
                                    </p:animEffect>
                                    <p:anim calcmode="lin" valueType="num">
                                      <p:cBhvr>
                                        <p:cTn id="44" dur="500" fill="hold"/>
                                        <p:tgtEl>
                                          <p:spTgt spid="3">
                                            <p:graphicEl>
                                              <a:dgm id="{66D9A62F-5DD4-4B73-8BD1-739EB0E15FEF}"/>
                                            </p:graphicEl>
                                          </p:spTgt>
                                        </p:tgtEl>
                                        <p:attrNameLst>
                                          <p:attrName>ppt_x</p:attrName>
                                        </p:attrNameLst>
                                      </p:cBhvr>
                                      <p:tavLst>
                                        <p:tav tm="0">
                                          <p:val>
                                            <p:strVal val="#ppt_x"/>
                                          </p:val>
                                        </p:tav>
                                        <p:tav tm="100000">
                                          <p:val>
                                            <p:strVal val="#ppt_x"/>
                                          </p:val>
                                        </p:tav>
                                      </p:tavLst>
                                    </p:anim>
                                    <p:anim calcmode="lin" valueType="num">
                                      <p:cBhvr>
                                        <p:cTn id="45" dur="500" fill="hold"/>
                                        <p:tgtEl>
                                          <p:spTgt spid="3">
                                            <p:graphicEl>
                                              <a:dgm id="{66D9A62F-5DD4-4B73-8BD1-739EB0E15FEF}"/>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
                                            <p:graphicEl>
                                              <a:dgm id="{A92F6C17-2E1D-47C1-B5F2-5E923234999B}"/>
                                            </p:graphicEl>
                                          </p:spTgt>
                                        </p:tgtEl>
                                        <p:attrNameLst>
                                          <p:attrName>style.visibility</p:attrName>
                                        </p:attrNameLst>
                                      </p:cBhvr>
                                      <p:to>
                                        <p:strVal val="visible"/>
                                      </p:to>
                                    </p:set>
                                    <p:animEffect transition="in" filter="fade">
                                      <p:cBhvr>
                                        <p:cTn id="50" dur="500"/>
                                        <p:tgtEl>
                                          <p:spTgt spid="3">
                                            <p:graphicEl>
                                              <a:dgm id="{A92F6C17-2E1D-47C1-B5F2-5E923234999B}"/>
                                            </p:graphicEl>
                                          </p:spTgt>
                                        </p:tgtEl>
                                      </p:cBhvr>
                                    </p:animEffect>
                                    <p:anim calcmode="lin" valueType="num">
                                      <p:cBhvr>
                                        <p:cTn id="51" dur="500" fill="hold"/>
                                        <p:tgtEl>
                                          <p:spTgt spid="3">
                                            <p:graphicEl>
                                              <a:dgm id="{A92F6C17-2E1D-47C1-B5F2-5E923234999B}"/>
                                            </p:graphicEl>
                                          </p:spTgt>
                                        </p:tgtEl>
                                        <p:attrNameLst>
                                          <p:attrName>ppt_x</p:attrName>
                                        </p:attrNameLst>
                                      </p:cBhvr>
                                      <p:tavLst>
                                        <p:tav tm="0">
                                          <p:val>
                                            <p:strVal val="#ppt_x"/>
                                          </p:val>
                                        </p:tav>
                                        <p:tav tm="100000">
                                          <p:val>
                                            <p:strVal val="#ppt_x"/>
                                          </p:val>
                                        </p:tav>
                                      </p:tavLst>
                                    </p:anim>
                                    <p:anim calcmode="lin" valueType="num">
                                      <p:cBhvr>
                                        <p:cTn id="52" dur="500" fill="hold"/>
                                        <p:tgtEl>
                                          <p:spTgt spid="3">
                                            <p:graphicEl>
                                              <a:dgm id="{A92F6C17-2E1D-47C1-B5F2-5E923234999B}"/>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
                                            <p:graphicEl>
                                              <a:dgm id="{E7487B24-13AA-47E7-B81D-39415BD11593}"/>
                                            </p:graphicEl>
                                          </p:spTgt>
                                        </p:tgtEl>
                                        <p:attrNameLst>
                                          <p:attrName>style.visibility</p:attrName>
                                        </p:attrNameLst>
                                      </p:cBhvr>
                                      <p:to>
                                        <p:strVal val="visible"/>
                                      </p:to>
                                    </p:set>
                                    <p:animEffect transition="in" filter="fade">
                                      <p:cBhvr>
                                        <p:cTn id="55" dur="500"/>
                                        <p:tgtEl>
                                          <p:spTgt spid="3">
                                            <p:graphicEl>
                                              <a:dgm id="{E7487B24-13AA-47E7-B81D-39415BD11593}"/>
                                            </p:graphicEl>
                                          </p:spTgt>
                                        </p:tgtEl>
                                      </p:cBhvr>
                                    </p:animEffect>
                                    <p:anim calcmode="lin" valueType="num">
                                      <p:cBhvr>
                                        <p:cTn id="56" dur="500" fill="hold"/>
                                        <p:tgtEl>
                                          <p:spTgt spid="3">
                                            <p:graphicEl>
                                              <a:dgm id="{E7487B24-13AA-47E7-B81D-39415BD11593}"/>
                                            </p:graphicEl>
                                          </p:spTgt>
                                        </p:tgtEl>
                                        <p:attrNameLst>
                                          <p:attrName>ppt_x</p:attrName>
                                        </p:attrNameLst>
                                      </p:cBhvr>
                                      <p:tavLst>
                                        <p:tav tm="0">
                                          <p:val>
                                            <p:strVal val="#ppt_x"/>
                                          </p:val>
                                        </p:tav>
                                        <p:tav tm="100000">
                                          <p:val>
                                            <p:strVal val="#ppt_x"/>
                                          </p:val>
                                        </p:tav>
                                      </p:tavLst>
                                    </p:anim>
                                    <p:anim calcmode="lin" valueType="num">
                                      <p:cBhvr>
                                        <p:cTn id="57" dur="500" fill="hold"/>
                                        <p:tgtEl>
                                          <p:spTgt spid="3">
                                            <p:graphicEl>
                                              <a:dgm id="{E7487B24-13AA-47E7-B81D-39415BD11593}"/>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graphicEl>
                                              <a:dgm id="{A7FF6AAB-C652-4C6C-8DCF-273CEF28A95E}"/>
                                            </p:graphicEl>
                                          </p:spTgt>
                                        </p:tgtEl>
                                        <p:attrNameLst>
                                          <p:attrName>style.visibility</p:attrName>
                                        </p:attrNameLst>
                                      </p:cBhvr>
                                      <p:to>
                                        <p:strVal val="visible"/>
                                      </p:to>
                                    </p:set>
                                    <p:animEffect transition="in" filter="fade">
                                      <p:cBhvr>
                                        <p:cTn id="62" dur="500"/>
                                        <p:tgtEl>
                                          <p:spTgt spid="3">
                                            <p:graphicEl>
                                              <a:dgm id="{A7FF6AAB-C652-4C6C-8DCF-273CEF28A95E}"/>
                                            </p:graphicEl>
                                          </p:spTgt>
                                        </p:tgtEl>
                                      </p:cBhvr>
                                    </p:animEffect>
                                    <p:anim calcmode="lin" valueType="num">
                                      <p:cBhvr>
                                        <p:cTn id="63" dur="500" fill="hold"/>
                                        <p:tgtEl>
                                          <p:spTgt spid="3">
                                            <p:graphicEl>
                                              <a:dgm id="{A7FF6AAB-C652-4C6C-8DCF-273CEF28A95E}"/>
                                            </p:graphicEl>
                                          </p:spTgt>
                                        </p:tgtEl>
                                        <p:attrNameLst>
                                          <p:attrName>ppt_x</p:attrName>
                                        </p:attrNameLst>
                                      </p:cBhvr>
                                      <p:tavLst>
                                        <p:tav tm="0">
                                          <p:val>
                                            <p:strVal val="#ppt_x"/>
                                          </p:val>
                                        </p:tav>
                                        <p:tav tm="100000">
                                          <p:val>
                                            <p:strVal val="#ppt_x"/>
                                          </p:val>
                                        </p:tav>
                                      </p:tavLst>
                                    </p:anim>
                                    <p:anim calcmode="lin" valueType="num">
                                      <p:cBhvr>
                                        <p:cTn id="64" dur="500" fill="hold"/>
                                        <p:tgtEl>
                                          <p:spTgt spid="3">
                                            <p:graphicEl>
                                              <a:dgm id="{A7FF6AAB-C652-4C6C-8DCF-273CEF28A95E}"/>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
                                            <p:graphicEl>
                                              <a:dgm id="{3021BB91-C56B-41EE-B268-E8AD4B42FE9D}"/>
                                            </p:graphicEl>
                                          </p:spTgt>
                                        </p:tgtEl>
                                        <p:attrNameLst>
                                          <p:attrName>style.visibility</p:attrName>
                                        </p:attrNameLst>
                                      </p:cBhvr>
                                      <p:to>
                                        <p:strVal val="visible"/>
                                      </p:to>
                                    </p:set>
                                    <p:animEffect transition="in" filter="fade">
                                      <p:cBhvr>
                                        <p:cTn id="67" dur="500"/>
                                        <p:tgtEl>
                                          <p:spTgt spid="3">
                                            <p:graphicEl>
                                              <a:dgm id="{3021BB91-C56B-41EE-B268-E8AD4B42FE9D}"/>
                                            </p:graphicEl>
                                          </p:spTgt>
                                        </p:tgtEl>
                                      </p:cBhvr>
                                    </p:animEffect>
                                    <p:anim calcmode="lin" valueType="num">
                                      <p:cBhvr>
                                        <p:cTn id="68" dur="500" fill="hold"/>
                                        <p:tgtEl>
                                          <p:spTgt spid="3">
                                            <p:graphicEl>
                                              <a:dgm id="{3021BB91-C56B-41EE-B268-E8AD4B42FE9D}"/>
                                            </p:graphicEl>
                                          </p:spTgt>
                                        </p:tgtEl>
                                        <p:attrNameLst>
                                          <p:attrName>ppt_x</p:attrName>
                                        </p:attrNameLst>
                                      </p:cBhvr>
                                      <p:tavLst>
                                        <p:tav tm="0">
                                          <p:val>
                                            <p:strVal val="#ppt_x"/>
                                          </p:val>
                                        </p:tav>
                                        <p:tav tm="100000">
                                          <p:val>
                                            <p:strVal val="#ppt_x"/>
                                          </p:val>
                                        </p:tav>
                                      </p:tavLst>
                                    </p:anim>
                                    <p:anim calcmode="lin" valueType="num">
                                      <p:cBhvr>
                                        <p:cTn id="69" dur="500" fill="hold"/>
                                        <p:tgtEl>
                                          <p:spTgt spid="3">
                                            <p:graphicEl>
                                              <a:dgm id="{3021BB91-C56B-41EE-B268-E8AD4B42FE9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1488573"/>
              </p:ext>
            </p:extLst>
          </p:nvPr>
        </p:nvGraphicFramePr>
        <p:xfrm>
          <a:off x="152400" y="0"/>
          <a:ext cx="119634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7"/>
          <p:cNvSpPr txBox="1"/>
          <p:nvPr/>
        </p:nvSpPr>
        <p:spPr>
          <a:xfrm>
            <a:off x="4953000" y="4648200"/>
            <a:ext cx="2743200" cy="1272363"/>
          </a:xfrm>
          <a:prstGeom prst="rect">
            <a:avLst/>
          </a:prstGeom>
          <a:solidFill>
            <a:schemeClr val="accent4"/>
          </a:solid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vi-VN" b="1" dirty="0" smtClean="0">
                <a:solidFill>
                  <a:schemeClr val="tx1"/>
                </a:solidFill>
                <a:latin typeface="Times New Roman" panose="02020603050405020304" pitchFamily="18" charset="0"/>
                <a:cs typeface="Times New Roman" panose="02020603050405020304" pitchFamily="18" charset="0"/>
              </a:rPr>
              <a:t>ĐẢNG ỦY CÔNG AN TW</a:t>
            </a:r>
            <a:endParaRPr lang="en-US" b="1" kern="1200" dirty="0">
              <a:solidFill>
                <a:schemeClr val="tx1"/>
              </a:solidFill>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a:off x="6324600" y="3352800"/>
            <a:ext cx="0" cy="12954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686800" y="3514381"/>
            <a:ext cx="2743200" cy="905219"/>
          </a:xfrm>
          <a:prstGeom prst="rect">
            <a:avLst/>
          </a:prstGeom>
          <a:solidFill>
            <a:schemeClr val="accent6">
              <a:lumMod val="40000"/>
              <a:lumOff val="60000"/>
            </a:schemeClr>
          </a:solidFill>
          <a:effectLst>
            <a:softEdge rad="12700"/>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3" name="Rectangle 12"/>
          <p:cNvSpPr/>
          <p:nvPr/>
        </p:nvSpPr>
        <p:spPr>
          <a:xfrm>
            <a:off x="8686800" y="4724400"/>
            <a:ext cx="2743200" cy="905219"/>
          </a:xfrm>
          <a:prstGeom prst="rect">
            <a:avLst/>
          </a:prstGeom>
          <a:solidFill>
            <a:schemeClr val="accent6">
              <a:lumMod val="40000"/>
              <a:lumOff val="60000"/>
            </a:schemeClr>
          </a:solidFill>
          <a:effectLst>
            <a:softEdge rad="12700"/>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lvl="0" algn="ctr"/>
            <a:r>
              <a:rPr lang="vi-VN" b="1" dirty="0">
                <a:solidFill>
                  <a:schemeClr val="tx1"/>
                </a:solidFill>
                <a:latin typeface="Times New Roman" panose="02020603050405020304" pitchFamily="18" charset="0"/>
                <a:cs typeface="Times New Roman" panose="02020603050405020304" pitchFamily="18" charset="0"/>
              </a:rPr>
              <a:t>ĐẢNG ỦY </a:t>
            </a:r>
            <a:r>
              <a:rPr lang="vi-VN" b="1" dirty="0" smtClean="0">
                <a:solidFill>
                  <a:schemeClr val="tx1"/>
                </a:solidFill>
                <a:latin typeface="Times New Roman" panose="02020603050405020304" pitchFamily="18" charset="0"/>
                <a:cs typeface="Times New Roman" panose="02020603050405020304" pitchFamily="18" charset="0"/>
              </a:rPr>
              <a:t>QUẬN/HUYỆN/THÀNH PHỐ TRỰC THUỘC</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8724900" y="6019800"/>
            <a:ext cx="2667000" cy="632637"/>
          </a:xfrm>
          <a:prstGeom prst="rect">
            <a:avLst/>
          </a:prstGeom>
          <a:solidFill>
            <a:schemeClr val="accent6">
              <a:lumMod val="40000"/>
              <a:lumOff val="60000"/>
            </a:schemeClr>
          </a:solidFill>
          <a:effectLst>
            <a:softEdge rad="12700"/>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lvl="0" algn="ctr"/>
            <a:r>
              <a:rPr lang="vi-VN" b="1" dirty="0">
                <a:solidFill>
                  <a:schemeClr val="tx1"/>
                </a:solidFill>
                <a:latin typeface="Times New Roman" panose="02020603050405020304" pitchFamily="18" charset="0"/>
                <a:cs typeface="Times New Roman" panose="02020603050405020304" pitchFamily="18" charset="0"/>
              </a:rPr>
              <a:t>ĐẢNG ỦY </a:t>
            </a:r>
            <a:r>
              <a:rPr lang="vi-VN" b="1" dirty="0" smtClean="0">
                <a:solidFill>
                  <a:schemeClr val="tx1"/>
                </a:solidFill>
                <a:latin typeface="Times New Roman" panose="02020603050405020304" pitchFamily="18" charset="0"/>
                <a:cs typeface="Times New Roman" panose="02020603050405020304" pitchFamily="18" charset="0"/>
              </a:rPr>
              <a:t>PHƯỜNG/XÃ</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8768794" y="3636174"/>
            <a:ext cx="2356406" cy="646331"/>
          </a:xfrm>
          <a:prstGeom prst="rect">
            <a:avLst/>
          </a:prstGeom>
        </p:spPr>
        <p:txBody>
          <a:bodyPr wrap="square">
            <a:spAutoFit/>
          </a:bodyPr>
          <a:lstStyle/>
          <a:p>
            <a:pPr lvl="0" algn="ctr"/>
            <a:r>
              <a:rPr lang="vi-VN" b="1" dirty="0" smtClean="0">
                <a:latin typeface="Times New Roman" panose="02020603050405020304" pitchFamily="18" charset="0"/>
                <a:cs typeface="Times New Roman" panose="02020603050405020304" pitchFamily="18" charset="0"/>
              </a:rPr>
              <a:t>ĐẢNG ỦY CÁC TỈNH/THÀNH PHỐ</a:t>
            </a:r>
            <a:endParaRPr lang="en-US" b="1" dirty="0">
              <a:latin typeface="Times New Roman" panose="02020603050405020304" pitchFamily="18" charset="0"/>
              <a:cs typeface="Times New Roman" panose="02020603050405020304" pitchFamily="18" charset="0"/>
            </a:endParaRPr>
          </a:p>
        </p:txBody>
      </p:sp>
      <p:cxnSp>
        <p:nvCxnSpPr>
          <p:cNvPr id="18" name="Straight Arrow Connector 17"/>
          <p:cNvCxnSpPr>
            <a:stCxn id="11" idx="2"/>
          </p:cNvCxnSpPr>
          <p:nvPr/>
        </p:nvCxnSpPr>
        <p:spPr>
          <a:xfrm>
            <a:off x="10058400" y="4419600"/>
            <a:ext cx="0" cy="2286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2"/>
            <a:endCxn id="14" idx="0"/>
          </p:cNvCxnSpPr>
          <p:nvPr/>
        </p:nvCxnSpPr>
        <p:spPr>
          <a:xfrm>
            <a:off x="10058400" y="5629619"/>
            <a:ext cx="0" cy="39018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05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graphicEl>
                                              <a:dgm id="{61B1D5FC-2D66-4A4F-B0AF-9ED99A6C3406}"/>
                                            </p:graphicEl>
                                          </p:spTgt>
                                        </p:tgtEl>
                                        <p:attrNameLst>
                                          <p:attrName>style.visibility</p:attrName>
                                        </p:attrNameLst>
                                      </p:cBhvr>
                                      <p:to>
                                        <p:strVal val="visible"/>
                                      </p:to>
                                    </p:set>
                                    <p:animEffect transition="in" filter="fade">
                                      <p:cBhvr>
                                        <p:cTn id="7" dur="500"/>
                                        <p:tgtEl>
                                          <p:spTgt spid="3">
                                            <p:graphicEl>
                                              <a:dgm id="{61B1D5FC-2D66-4A4F-B0AF-9ED99A6C3406}"/>
                                            </p:graphicEl>
                                          </p:spTgt>
                                        </p:tgtEl>
                                      </p:cBhvr>
                                    </p:animEffect>
                                    <p:anim calcmode="lin" valueType="num">
                                      <p:cBhvr>
                                        <p:cTn id="8" dur="500" fill="hold"/>
                                        <p:tgtEl>
                                          <p:spTgt spid="3">
                                            <p:graphicEl>
                                              <a:dgm id="{61B1D5FC-2D66-4A4F-B0AF-9ED99A6C3406}"/>
                                            </p:graphicEl>
                                          </p:spTgt>
                                        </p:tgtEl>
                                        <p:attrNameLst>
                                          <p:attrName>ppt_x</p:attrName>
                                        </p:attrNameLst>
                                      </p:cBhvr>
                                      <p:tavLst>
                                        <p:tav tm="0">
                                          <p:val>
                                            <p:strVal val="#ppt_x"/>
                                          </p:val>
                                        </p:tav>
                                        <p:tav tm="100000">
                                          <p:val>
                                            <p:strVal val="#ppt_x"/>
                                          </p:val>
                                        </p:tav>
                                      </p:tavLst>
                                    </p:anim>
                                    <p:anim calcmode="lin" valueType="num">
                                      <p:cBhvr>
                                        <p:cTn id="9" dur="500" fill="hold"/>
                                        <p:tgtEl>
                                          <p:spTgt spid="3">
                                            <p:graphicEl>
                                              <a:dgm id="{61B1D5FC-2D66-4A4F-B0AF-9ED99A6C3406}"/>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graphicEl>
                                              <a:dgm id="{0C2B952C-3E56-4FF0-A53E-8CA1B58D293E}"/>
                                            </p:graphicEl>
                                          </p:spTgt>
                                        </p:tgtEl>
                                        <p:attrNameLst>
                                          <p:attrName>style.visibility</p:attrName>
                                        </p:attrNameLst>
                                      </p:cBhvr>
                                      <p:to>
                                        <p:strVal val="visible"/>
                                      </p:to>
                                    </p:set>
                                    <p:animEffect transition="in" filter="fade">
                                      <p:cBhvr>
                                        <p:cTn id="14" dur="500"/>
                                        <p:tgtEl>
                                          <p:spTgt spid="3">
                                            <p:graphicEl>
                                              <a:dgm id="{0C2B952C-3E56-4FF0-A53E-8CA1B58D293E}"/>
                                            </p:graphicEl>
                                          </p:spTgt>
                                        </p:tgtEl>
                                      </p:cBhvr>
                                    </p:animEffect>
                                    <p:anim calcmode="lin" valueType="num">
                                      <p:cBhvr>
                                        <p:cTn id="15" dur="500" fill="hold"/>
                                        <p:tgtEl>
                                          <p:spTgt spid="3">
                                            <p:graphicEl>
                                              <a:dgm id="{0C2B952C-3E56-4FF0-A53E-8CA1B58D293E}"/>
                                            </p:graphicEl>
                                          </p:spTgt>
                                        </p:tgtEl>
                                        <p:attrNameLst>
                                          <p:attrName>ppt_x</p:attrName>
                                        </p:attrNameLst>
                                      </p:cBhvr>
                                      <p:tavLst>
                                        <p:tav tm="0">
                                          <p:val>
                                            <p:strVal val="#ppt_x"/>
                                          </p:val>
                                        </p:tav>
                                        <p:tav tm="100000">
                                          <p:val>
                                            <p:strVal val="#ppt_x"/>
                                          </p:val>
                                        </p:tav>
                                      </p:tavLst>
                                    </p:anim>
                                    <p:anim calcmode="lin" valueType="num">
                                      <p:cBhvr>
                                        <p:cTn id="16" dur="500" fill="hold"/>
                                        <p:tgtEl>
                                          <p:spTgt spid="3">
                                            <p:graphicEl>
                                              <a:dgm id="{0C2B952C-3E56-4FF0-A53E-8CA1B58D293E}"/>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graphicEl>
                                              <a:dgm id="{66D9A62F-5DD4-4B73-8BD1-739EB0E15FEF}"/>
                                            </p:graphicEl>
                                          </p:spTgt>
                                        </p:tgtEl>
                                        <p:attrNameLst>
                                          <p:attrName>style.visibility</p:attrName>
                                        </p:attrNameLst>
                                      </p:cBhvr>
                                      <p:to>
                                        <p:strVal val="visible"/>
                                      </p:to>
                                    </p:set>
                                    <p:animEffect transition="in" filter="fade">
                                      <p:cBhvr>
                                        <p:cTn id="19" dur="500"/>
                                        <p:tgtEl>
                                          <p:spTgt spid="3">
                                            <p:graphicEl>
                                              <a:dgm id="{66D9A62F-5DD4-4B73-8BD1-739EB0E15FEF}"/>
                                            </p:graphicEl>
                                          </p:spTgt>
                                        </p:tgtEl>
                                      </p:cBhvr>
                                    </p:animEffect>
                                    <p:anim calcmode="lin" valueType="num">
                                      <p:cBhvr>
                                        <p:cTn id="20" dur="500" fill="hold"/>
                                        <p:tgtEl>
                                          <p:spTgt spid="3">
                                            <p:graphicEl>
                                              <a:dgm id="{66D9A62F-5DD4-4B73-8BD1-739EB0E15FEF}"/>
                                            </p:graphicEl>
                                          </p:spTgt>
                                        </p:tgtEl>
                                        <p:attrNameLst>
                                          <p:attrName>ppt_x</p:attrName>
                                        </p:attrNameLst>
                                      </p:cBhvr>
                                      <p:tavLst>
                                        <p:tav tm="0">
                                          <p:val>
                                            <p:strVal val="#ppt_x"/>
                                          </p:val>
                                        </p:tav>
                                        <p:tav tm="100000">
                                          <p:val>
                                            <p:strVal val="#ppt_x"/>
                                          </p:val>
                                        </p:tav>
                                      </p:tavLst>
                                    </p:anim>
                                    <p:anim calcmode="lin" valueType="num">
                                      <p:cBhvr>
                                        <p:cTn id="21" dur="500" fill="hold"/>
                                        <p:tgtEl>
                                          <p:spTgt spid="3">
                                            <p:graphicEl>
                                              <a:dgm id="{66D9A62F-5DD4-4B73-8BD1-739EB0E15FEF}"/>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graphicEl>
                                              <a:dgm id="{A92F6C17-2E1D-47C1-B5F2-5E923234999B}"/>
                                            </p:graphicEl>
                                          </p:spTgt>
                                        </p:tgtEl>
                                        <p:attrNameLst>
                                          <p:attrName>style.visibility</p:attrName>
                                        </p:attrNameLst>
                                      </p:cBhvr>
                                      <p:to>
                                        <p:strVal val="visible"/>
                                      </p:to>
                                    </p:set>
                                    <p:animEffect transition="in" filter="fade">
                                      <p:cBhvr>
                                        <p:cTn id="26" dur="500"/>
                                        <p:tgtEl>
                                          <p:spTgt spid="3">
                                            <p:graphicEl>
                                              <a:dgm id="{A92F6C17-2E1D-47C1-B5F2-5E923234999B}"/>
                                            </p:graphicEl>
                                          </p:spTgt>
                                        </p:tgtEl>
                                      </p:cBhvr>
                                    </p:animEffect>
                                    <p:anim calcmode="lin" valueType="num">
                                      <p:cBhvr>
                                        <p:cTn id="27" dur="500" fill="hold"/>
                                        <p:tgtEl>
                                          <p:spTgt spid="3">
                                            <p:graphicEl>
                                              <a:dgm id="{A92F6C17-2E1D-47C1-B5F2-5E923234999B}"/>
                                            </p:graphicEl>
                                          </p:spTgt>
                                        </p:tgtEl>
                                        <p:attrNameLst>
                                          <p:attrName>ppt_x</p:attrName>
                                        </p:attrNameLst>
                                      </p:cBhvr>
                                      <p:tavLst>
                                        <p:tav tm="0">
                                          <p:val>
                                            <p:strVal val="#ppt_x"/>
                                          </p:val>
                                        </p:tav>
                                        <p:tav tm="100000">
                                          <p:val>
                                            <p:strVal val="#ppt_x"/>
                                          </p:val>
                                        </p:tav>
                                      </p:tavLst>
                                    </p:anim>
                                    <p:anim calcmode="lin" valueType="num">
                                      <p:cBhvr>
                                        <p:cTn id="28" dur="500" fill="hold"/>
                                        <p:tgtEl>
                                          <p:spTgt spid="3">
                                            <p:graphicEl>
                                              <a:dgm id="{A92F6C17-2E1D-47C1-B5F2-5E923234999B}"/>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graphicEl>
                                              <a:dgm id="{E7487B24-13AA-47E7-B81D-39415BD11593}"/>
                                            </p:graphicEl>
                                          </p:spTgt>
                                        </p:tgtEl>
                                        <p:attrNameLst>
                                          <p:attrName>style.visibility</p:attrName>
                                        </p:attrNameLst>
                                      </p:cBhvr>
                                      <p:to>
                                        <p:strVal val="visible"/>
                                      </p:to>
                                    </p:set>
                                    <p:animEffect transition="in" filter="fade">
                                      <p:cBhvr>
                                        <p:cTn id="31" dur="500"/>
                                        <p:tgtEl>
                                          <p:spTgt spid="3">
                                            <p:graphicEl>
                                              <a:dgm id="{E7487B24-13AA-47E7-B81D-39415BD11593}"/>
                                            </p:graphicEl>
                                          </p:spTgt>
                                        </p:tgtEl>
                                      </p:cBhvr>
                                    </p:animEffect>
                                    <p:anim calcmode="lin" valueType="num">
                                      <p:cBhvr>
                                        <p:cTn id="32" dur="500" fill="hold"/>
                                        <p:tgtEl>
                                          <p:spTgt spid="3">
                                            <p:graphicEl>
                                              <a:dgm id="{E7487B24-13AA-47E7-B81D-39415BD11593}"/>
                                            </p:graphicEl>
                                          </p:spTgt>
                                        </p:tgtEl>
                                        <p:attrNameLst>
                                          <p:attrName>ppt_x</p:attrName>
                                        </p:attrNameLst>
                                      </p:cBhvr>
                                      <p:tavLst>
                                        <p:tav tm="0">
                                          <p:val>
                                            <p:strVal val="#ppt_x"/>
                                          </p:val>
                                        </p:tav>
                                        <p:tav tm="100000">
                                          <p:val>
                                            <p:strVal val="#ppt_x"/>
                                          </p:val>
                                        </p:tav>
                                      </p:tavLst>
                                    </p:anim>
                                    <p:anim calcmode="lin" valueType="num">
                                      <p:cBhvr>
                                        <p:cTn id="33" dur="500" fill="hold"/>
                                        <p:tgtEl>
                                          <p:spTgt spid="3">
                                            <p:graphicEl>
                                              <a:dgm id="{E7487B24-13AA-47E7-B81D-39415BD11593}"/>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graphicEl>
                                              <a:dgm id="{A7FF6AAB-C652-4C6C-8DCF-273CEF28A95E}"/>
                                            </p:graphicEl>
                                          </p:spTgt>
                                        </p:tgtEl>
                                        <p:attrNameLst>
                                          <p:attrName>style.visibility</p:attrName>
                                        </p:attrNameLst>
                                      </p:cBhvr>
                                      <p:to>
                                        <p:strVal val="visible"/>
                                      </p:to>
                                    </p:set>
                                    <p:animEffect transition="in" filter="fade">
                                      <p:cBhvr>
                                        <p:cTn id="38" dur="500"/>
                                        <p:tgtEl>
                                          <p:spTgt spid="3">
                                            <p:graphicEl>
                                              <a:dgm id="{A7FF6AAB-C652-4C6C-8DCF-273CEF28A95E}"/>
                                            </p:graphicEl>
                                          </p:spTgt>
                                        </p:tgtEl>
                                      </p:cBhvr>
                                    </p:animEffect>
                                    <p:anim calcmode="lin" valueType="num">
                                      <p:cBhvr>
                                        <p:cTn id="39" dur="500" fill="hold"/>
                                        <p:tgtEl>
                                          <p:spTgt spid="3">
                                            <p:graphicEl>
                                              <a:dgm id="{A7FF6AAB-C652-4C6C-8DCF-273CEF28A95E}"/>
                                            </p:graphicEl>
                                          </p:spTgt>
                                        </p:tgtEl>
                                        <p:attrNameLst>
                                          <p:attrName>ppt_x</p:attrName>
                                        </p:attrNameLst>
                                      </p:cBhvr>
                                      <p:tavLst>
                                        <p:tav tm="0">
                                          <p:val>
                                            <p:strVal val="#ppt_x"/>
                                          </p:val>
                                        </p:tav>
                                        <p:tav tm="100000">
                                          <p:val>
                                            <p:strVal val="#ppt_x"/>
                                          </p:val>
                                        </p:tav>
                                      </p:tavLst>
                                    </p:anim>
                                    <p:anim calcmode="lin" valueType="num">
                                      <p:cBhvr>
                                        <p:cTn id="40" dur="500" fill="hold"/>
                                        <p:tgtEl>
                                          <p:spTgt spid="3">
                                            <p:graphicEl>
                                              <a:dgm id="{A7FF6AAB-C652-4C6C-8DCF-273CEF28A95E}"/>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graphicEl>
                                              <a:dgm id="{3021BB91-C56B-41EE-B268-E8AD4B42FE9D}"/>
                                            </p:graphicEl>
                                          </p:spTgt>
                                        </p:tgtEl>
                                        <p:attrNameLst>
                                          <p:attrName>style.visibility</p:attrName>
                                        </p:attrNameLst>
                                      </p:cBhvr>
                                      <p:to>
                                        <p:strVal val="visible"/>
                                      </p:to>
                                    </p:set>
                                    <p:animEffect transition="in" filter="fade">
                                      <p:cBhvr>
                                        <p:cTn id="43" dur="500"/>
                                        <p:tgtEl>
                                          <p:spTgt spid="3">
                                            <p:graphicEl>
                                              <a:dgm id="{3021BB91-C56B-41EE-B268-E8AD4B42FE9D}"/>
                                            </p:graphicEl>
                                          </p:spTgt>
                                        </p:tgtEl>
                                      </p:cBhvr>
                                    </p:animEffect>
                                    <p:anim calcmode="lin" valueType="num">
                                      <p:cBhvr>
                                        <p:cTn id="44" dur="500" fill="hold"/>
                                        <p:tgtEl>
                                          <p:spTgt spid="3">
                                            <p:graphicEl>
                                              <a:dgm id="{3021BB91-C56B-41EE-B268-E8AD4B42FE9D}"/>
                                            </p:graphicEl>
                                          </p:spTgt>
                                        </p:tgtEl>
                                        <p:attrNameLst>
                                          <p:attrName>ppt_x</p:attrName>
                                        </p:attrNameLst>
                                      </p:cBhvr>
                                      <p:tavLst>
                                        <p:tav tm="0">
                                          <p:val>
                                            <p:strVal val="#ppt_x"/>
                                          </p:val>
                                        </p:tav>
                                        <p:tav tm="100000">
                                          <p:val>
                                            <p:strVal val="#ppt_x"/>
                                          </p:val>
                                        </p:tav>
                                      </p:tavLst>
                                    </p:anim>
                                    <p:anim calcmode="lin" valueType="num">
                                      <p:cBhvr>
                                        <p:cTn id="45" dur="500" fill="hold"/>
                                        <p:tgtEl>
                                          <p:spTgt spid="3">
                                            <p:graphicEl>
                                              <a:dgm id="{3021BB91-C56B-41EE-B268-E8AD4B42FE9D}"/>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
                                            <p:graphicEl>
                                              <a:dgm id="{F3B2BD20-BF4E-4DE0-99F2-575D774D6A56}"/>
                                            </p:graphicEl>
                                          </p:spTgt>
                                        </p:tgtEl>
                                        <p:attrNameLst>
                                          <p:attrName>style.visibility</p:attrName>
                                        </p:attrNameLst>
                                      </p:cBhvr>
                                      <p:to>
                                        <p:strVal val="visible"/>
                                      </p:to>
                                    </p:set>
                                    <p:animEffect transition="in" filter="fade">
                                      <p:cBhvr>
                                        <p:cTn id="50" dur="500"/>
                                        <p:tgtEl>
                                          <p:spTgt spid="3">
                                            <p:graphicEl>
                                              <a:dgm id="{F3B2BD20-BF4E-4DE0-99F2-575D774D6A56}"/>
                                            </p:graphicEl>
                                          </p:spTgt>
                                        </p:tgtEl>
                                      </p:cBhvr>
                                    </p:animEffect>
                                    <p:anim calcmode="lin" valueType="num">
                                      <p:cBhvr>
                                        <p:cTn id="51" dur="500" fill="hold"/>
                                        <p:tgtEl>
                                          <p:spTgt spid="3">
                                            <p:graphicEl>
                                              <a:dgm id="{F3B2BD20-BF4E-4DE0-99F2-575D774D6A56}"/>
                                            </p:graphicEl>
                                          </p:spTgt>
                                        </p:tgtEl>
                                        <p:attrNameLst>
                                          <p:attrName>ppt_x</p:attrName>
                                        </p:attrNameLst>
                                      </p:cBhvr>
                                      <p:tavLst>
                                        <p:tav tm="0">
                                          <p:val>
                                            <p:strVal val="#ppt_x"/>
                                          </p:val>
                                        </p:tav>
                                        <p:tav tm="100000">
                                          <p:val>
                                            <p:strVal val="#ppt_x"/>
                                          </p:val>
                                        </p:tav>
                                      </p:tavLst>
                                    </p:anim>
                                    <p:anim calcmode="lin" valueType="num">
                                      <p:cBhvr>
                                        <p:cTn id="52" dur="500" fill="hold"/>
                                        <p:tgtEl>
                                          <p:spTgt spid="3">
                                            <p:graphicEl>
                                              <a:dgm id="{F3B2BD20-BF4E-4DE0-99F2-575D774D6A56}"/>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
                                            <p:graphicEl>
                                              <a:dgm id="{3301B805-00C8-4BB9-A574-50E8E95AF7FE}"/>
                                            </p:graphicEl>
                                          </p:spTgt>
                                        </p:tgtEl>
                                        <p:attrNameLst>
                                          <p:attrName>style.visibility</p:attrName>
                                        </p:attrNameLst>
                                      </p:cBhvr>
                                      <p:to>
                                        <p:strVal val="visible"/>
                                      </p:to>
                                    </p:set>
                                    <p:animEffect transition="in" filter="fade">
                                      <p:cBhvr>
                                        <p:cTn id="55" dur="500"/>
                                        <p:tgtEl>
                                          <p:spTgt spid="3">
                                            <p:graphicEl>
                                              <a:dgm id="{3301B805-00C8-4BB9-A574-50E8E95AF7FE}"/>
                                            </p:graphicEl>
                                          </p:spTgt>
                                        </p:tgtEl>
                                      </p:cBhvr>
                                    </p:animEffect>
                                    <p:anim calcmode="lin" valueType="num">
                                      <p:cBhvr>
                                        <p:cTn id="56" dur="500" fill="hold"/>
                                        <p:tgtEl>
                                          <p:spTgt spid="3">
                                            <p:graphicEl>
                                              <a:dgm id="{3301B805-00C8-4BB9-A574-50E8E95AF7FE}"/>
                                            </p:graphicEl>
                                          </p:spTgt>
                                        </p:tgtEl>
                                        <p:attrNameLst>
                                          <p:attrName>ppt_x</p:attrName>
                                        </p:attrNameLst>
                                      </p:cBhvr>
                                      <p:tavLst>
                                        <p:tav tm="0">
                                          <p:val>
                                            <p:strVal val="#ppt_x"/>
                                          </p:val>
                                        </p:tav>
                                        <p:tav tm="100000">
                                          <p:val>
                                            <p:strVal val="#ppt_x"/>
                                          </p:val>
                                        </p:tav>
                                      </p:tavLst>
                                    </p:anim>
                                    <p:anim calcmode="lin" valueType="num">
                                      <p:cBhvr>
                                        <p:cTn id="57" dur="500" fill="hold"/>
                                        <p:tgtEl>
                                          <p:spTgt spid="3">
                                            <p:graphicEl>
                                              <a:dgm id="{3301B805-00C8-4BB9-A574-50E8E95AF7FE}"/>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graphicEl>
                                              <a:dgm id="{B4362C63-5195-411C-9124-7563A96C1CC2}"/>
                                            </p:graphicEl>
                                          </p:spTgt>
                                        </p:tgtEl>
                                        <p:attrNameLst>
                                          <p:attrName>style.visibility</p:attrName>
                                        </p:attrNameLst>
                                      </p:cBhvr>
                                      <p:to>
                                        <p:strVal val="visible"/>
                                      </p:to>
                                    </p:set>
                                    <p:animEffect transition="in" filter="fade">
                                      <p:cBhvr>
                                        <p:cTn id="62" dur="500"/>
                                        <p:tgtEl>
                                          <p:spTgt spid="3">
                                            <p:graphicEl>
                                              <a:dgm id="{B4362C63-5195-411C-9124-7563A96C1CC2}"/>
                                            </p:graphicEl>
                                          </p:spTgt>
                                        </p:tgtEl>
                                      </p:cBhvr>
                                    </p:animEffect>
                                    <p:anim calcmode="lin" valueType="num">
                                      <p:cBhvr>
                                        <p:cTn id="63" dur="500" fill="hold"/>
                                        <p:tgtEl>
                                          <p:spTgt spid="3">
                                            <p:graphicEl>
                                              <a:dgm id="{B4362C63-5195-411C-9124-7563A96C1CC2}"/>
                                            </p:graphicEl>
                                          </p:spTgt>
                                        </p:tgtEl>
                                        <p:attrNameLst>
                                          <p:attrName>ppt_x</p:attrName>
                                        </p:attrNameLst>
                                      </p:cBhvr>
                                      <p:tavLst>
                                        <p:tav tm="0">
                                          <p:val>
                                            <p:strVal val="#ppt_x"/>
                                          </p:val>
                                        </p:tav>
                                        <p:tav tm="100000">
                                          <p:val>
                                            <p:strVal val="#ppt_x"/>
                                          </p:val>
                                        </p:tav>
                                      </p:tavLst>
                                    </p:anim>
                                    <p:anim calcmode="lin" valueType="num">
                                      <p:cBhvr>
                                        <p:cTn id="64" dur="500" fill="hold"/>
                                        <p:tgtEl>
                                          <p:spTgt spid="3">
                                            <p:graphicEl>
                                              <a:dgm id="{B4362C63-5195-411C-9124-7563A96C1CC2}"/>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
                                            <p:graphicEl>
                                              <a:dgm id="{0B755FC3-AD82-4E1B-B04D-DAC3BDFF06FD}"/>
                                            </p:graphicEl>
                                          </p:spTgt>
                                        </p:tgtEl>
                                        <p:attrNameLst>
                                          <p:attrName>style.visibility</p:attrName>
                                        </p:attrNameLst>
                                      </p:cBhvr>
                                      <p:to>
                                        <p:strVal val="visible"/>
                                      </p:to>
                                    </p:set>
                                    <p:animEffect transition="in" filter="fade">
                                      <p:cBhvr>
                                        <p:cTn id="67" dur="500"/>
                                        <p:tgtEl>
                                          <p:spTgt spid="3">
                                            <p:graphicEl>
                                              <a:dgm id="{0B755FC3-AD82-4E1B-B04D-DAC3BDFF06FD}"/>
                                            </p:graphicEl>
                                          </p:spTgt>
                                        </p:tgtEl>
                                      </p:cBhvr>
                                    </p:animEffect>
                                    <p:anim calcmode="lin" valueType="num">
                                      <p:cBhvr>
                                        <p:cTn id="68" dur="500" fill="hold"/>
                                        <p:tgtEl>
                                          <p:spTgt spid="3">
                                            <p:graphicEl>
                                              <a:dgm id="{0B755FC3-AD82-4E1B-B04D-DAC3BDFF06FD}"/>
                                            </p:graphicEl>
                                          </p:spTgt>
                                        </p:tgtEl>
                                        <p:attrNameLst>
                                          <p:attrName>ppt_x</p:attrName>
                                        </p:attrNameLst>
                                      </p:cBhvr>
                                      <p:tavLst>
                                        <p:tav tm="0">
                                          <p:val>
                                            <p:strVal val="#ppt_x"/>
                                          </p:val>
                                        </p:tav>
                                        <p:tav tm="100000">
                                          <p:val>
                                            <p:strVal val="#ppt_x"/>
                                          </p:val>
                                        </p:tav>
                                      </p:tavLst>
                                    </p:anim>
                                    <p:anim calcmode="lin" valueType="num">
                                      <p:cBhvr>
                                        <p:cTn id="69" dur="500" fill="hold"/>
                                        <p:tgtEl>
                                          <p:spTgt spid="3">
                                            <p:graphicEl>
                                              <a:dgm id="{0B755FC3-AD82-4E1B-B04D-DAC3BDFF06FD}"/>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graphicEl>
                                              <a:dgm id="{6E91B85D-A17E-4D79-995A-0AF96EAD744B}"/>
                                            </p:graphicEl>
                                          </p:spTgt>
                                        </p:tgtEl>
                                        <p:attrNameLst>
                                          <p:attrName>style.visibility</p:attrName>
                                        </p:attrNameLst>
                                      </p:cBhvr>
                                      <p:to>
                                        <p:strVal val="visible"/>
                                      </p:to>
                                    </p:set>
                                    <p:animEffect transition="in" filter="fade">
                                      <p:cBhvr>
                                        <p:cTn id="74" dur="500"/>
                                        <p:tgtEl>
                                          <p:spTgt spid="3">
                                            <p:graphicEl>
                                              <a:dgm id="{6E91B85D-A17E-4D79-995A-0AF96EAD744B}"/>
                                            </p:graphicEl>
                                          </p:spTgt>
                                        </p:tgtEl>
                                      </p:cBhvr>
                                    </p:animEffect>
                                    <p:anim calcmode="lin" valueType="num">
                                      <p:cBhvr>
                                        <p:cTn id="75" dur="500" fill="hold"/>
                                        <p:tgtEl>
                                          <p:spTgt spid="3">
                                            <p:graphicEl>
                                              <a:dgm id="{6E91B85D-A17E-4D79-995A-0AF96EAD744B}"/>
                                            </p:graphicEl>
                                          </p:spTgt>
                                        </p:tgtEl>
                                        <p:attrNameLst>
                                          <p:attrName>ppt_x</p:attrName>
                                        </p:attrNameLst>
                                      </p:cBhvr>
                                      <p:tavLst>
                                        <p:tav tm="0">
                                          <p:val>
                                            <p:strVal val="#ppt_x"/>
                                          </p:val>
                                        </p:tav>
                                        <p:tav tm="100000">
                                          <p:val>
                                            <p:strVal val="#ppt_x"/>
                                          </p:val>
                                        </p:tav>
                                      </p:tavLst>
                                    </p:anim>
                                    <p:anim calcmode="lin" valueType="num">
                                      <p:cBhvr>
                                        <p:cTn id="76" dur="500" fill="hold"/>
                                        <p:tgtEl>
                                          <p:spTgt spid="3">
                                            <p:graphicEl>
                                              <a:dgm id="{6E91B85D-A17E-4D79-995A-0AF96EAD744B}"/>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
                                            <p:graphicEl>
                                              <a:dgm id="{D99F8C95-5942-441F-8911-8A8B347D2386}"/>
                                            </p:graphicEl>
                                          </p:spTgt>
                                        </p:tgtEl>
                                        <p:attrNameLst>
                                          <p:attrName>style.visibility</p:attrName>
                                        </p:attrNameLst>
                                      </p:cBhvr>
                                      <p:to>
                                        <p:strVal val="visible"/>
                                      </p:to>
                                    </p:set>
                                    <p:animEffect transition="in" filter="fade">
                                      <p:cBhvr>
                                        <p:cTn id="79" dur="500"/>
                                        <p:tgtEl>
                                          <p:spTgt spid="3">
                                            <p:graphicEl>
                                              <a:dgm id="{D99F8C95-5942-441F-8911-8A8B347D2386}"/>
                                            </p:graphicEl>
                                          </p:spTgt>
                                        </p:tgtEl>
                                      </p:cBhvr>
                                    </p:animEffect>
                                    <p:anim calcmode="lin" valueType="num">
                                      <p:cBhvr>
                                        <p:cTn id="80" dur="500" fill="hold"/>
                                        <p:tgtEl>
                                          <p:spTgt spid="3">
                                            <p:graphicEl>
                                              <a:dgm id="{D99F8C95-5942-441F-8911-8A8B347D2386}"/>
                                            </p:graphicEl>
                                          </p:spTgt>
                                        </p:tgtEl>
                                        <p:attrNameLst>
                                          <p:attrName>ppt_x</p:attrName>
                                        </p:attrNameLst>
                                      </p:cBhvr>
                                      <p:tavLst>
                                        <p:tav tm="0">
                                          <p:val>
                                            <p:strVal val="#ppt_x"/>
                                          </p:val>
                                        </p:tav>
                                        <p:tav tm="100000">
                                          <p:val>
                                            <p:strVal val="#ppt_x"/>
                                          </p:val>
                                        </p:tav>
                                      </p:tavLst>
                                    </p:anim>
                                    <p:anim calcmode="lin" valueType="num">
                                      <p:cBhvr>
                                        <p:cTn id="81" dur="500" fill="hold"/>
                                        <p:tgtEl>
                                          <p:spTgt spid="3">
                                            <p:graphicEl>
                                              <a:dgm id="{D99F8C95-5942-441F-8911-8A8B347D2386}"/>
                                            </p:graphic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
                                            <p:graphicEl>
                                              <a:dgm id="{9505D708-4E03-4A2F-A680-6F260D37B31F}"/>
                                            </p:graphicEl>
                                          </p:spTgt>
                                        </p:tgtEl>
                                        <p:attrNameLst>
                                          <p:attrName>style.visibility</p:attrName>
                                        </p:attrNameLst>
                                      </p:cBhvr>
                                      <p:to>
                                        <p:strVal val="visible"/>
                                      </p:to>
                                    </p:set>
                                    <p:animEffect transition="in" filter="fade">
                                      <p:cBhvr>
                                        <p:cTn id="86" dur="500"/>
                                        <p:tgtEl>
                                          <p:spTgt spid="3">
                                            <p:graphicEl>
                                              <a:dgm id="{9505D708-4E03-4A2F-A680-6F260D37B31F}"/>
                                            </p:graphicEl>
                                          </p:spTgt>
                                        </p:tgtEl>
                                      </p:cBhvr>
                                    </p:animEffect>
                                    <p:anim calcmode="lin" valueType="num">
                                      <p:cBhvr>
                                        <p:cTn id="87" dur="500" fill="hold"/>
                                        <p:tgtEl>
                                          <p:spTgt spid="3">
                                            <p:graphicEl>
                                              <a:dgm id="{9505D708-4E03-4A2F-A680-6F260D37B31F}"/>
                                            </p:graphicEl>
                                          </p:spTgt>
                                        </p:tgtEl>
                                        <p:attrNameLst>
                                          <p:attrName>ppt_x</p:attrName>
                                        </p:attrNameLst>
                                      </p:cBhvr>
                                      <p:tavLst>
                                        <p:tav tm="0">
                                          <p:val>
                                            <p:strVal val="#ppt_x"/>
                                          </p:val>
                                        </p:tav>
                                        <p:tav tm="100000">
                                          <p:val>
                                            <p:strVal val="#ppt_x"/>
                                          </p:val>
                                        </p:tav>
                                      </p:tavLst>
                                    </p:anim>
                                    <p:anim calcmode="lin" valueType="num">
                                      <p:cBhvr>
                                        <p:cTn id="88" dur="500" fill="hold"/>
                                        <p:tgtEl>
                                          <p:spTgt spid="3">
                                            <p:graphicEl>
                                              <a:dgm id="{9505D708-4E03-4A2F-A680-6F260D37B31F}"/>
                                            </p:graphic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3">
                                            <p:graphicEl>
                                              <a:dgm id="{6146F661-9358-4917-B524-170B9EC545DB}"/>
                                            </p:graphicEl>
                                          </p:spTgt>
                                        </p:tgtEl>
                                        <p:attrNameLst>
                                          <p:attrName>style.visibility</p:attrName>
                                        </p:attrNameLst>
                                      </p:cBhvr>
                                      <p:to>
                                        <p:strVal val="visible"/>
                                      </p:to>
                                    </p:set>
                                    <p:animEffect transition="in" filter="fade">
                                      <p:cBhvr>
                                        <p:cTn id="91" dur="500"/>
                                        <p:tgtEl>
                                          <p:spTgt spid="3">
                                            <p:graphicEl>
                                              <a:dgm id="{6146F661-9358-4917-B524-170B9EC545DB}"/>
                                            </p:graphicEl>
                                          </p:spTgt>
                                        </p:tgtEl>
                                      </p:cBhvr>
                                    </p:animEffect>
                                    <p:anim calcmode="lin" valueType="num">
                                      <p:cBhvr>
                                        <p:cTn id="92" dur="500" fill="hold"/>
                                        <p:tgtEl>
                                          <p:spTgt spid="3">
                                            <p:graphicEl>
                                              <a:dgm id="{6146F661-9358-4917-B524-170B9EC545DB}"/>
                                            </p:graphicEl>
                                          </p:spTgt>
                                        </p:tgtEl>
                                        <p:attrNameLst>
                                          <p:attrName>ppt_x</p:attrName>
                                        </p:attrNameLst>
                                      </p:cBhvr>
                                      <p:tavLst>
                                        <p:tav tm="0">
                                          <p:val>
                                            <p:strVal val="#ppt_x"/>
                                          </p:val>
                                        </p:tav>
                                        <p:tav tm="100000">
                                          <p:val>
                                            <p:strVal val="#ppt_x"/>
                                          </p:val>
                                        </p:tav>
                                      </p:tavLst>
                                    </p:anim>
                                    <p:anim calcmode="lin" valueType="num">
                                      <p:cBhvr>
                                        <p:cTn id="93" dur="500" fill="hold"/>
                                        <p:tgtEl>
                                          <p:spTgt spid="3">
                                            <p:graphicEl>
                                              <a:dgm id="{6146F661-9358-4917-B524-170B9EC545DB}"/>
                                            </p:graphic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graphicEl>
                                              <a:dgm id="{E7868A82-467D-4B93-8D42-B70CF3D7D793}"/>
                                            </p:graphicEl>
                                          </p:spTgt>
                                        </p:tgtEl>
                                        <p:attrNameLst>
                                          <p:attrName>style.visibility</p:attrName>
                                        </p:attrNameLst>
                                      </p:cBhvr>
                                      <p:to>
                                        <p:strVal val="visible"/>
                                      </p:to>
                                    </p:set>
                                    <p:animEffect transition="in" filter="fade">
                                      <p:cBhvr>
                                        <p:cTn id="98" dur="500"/>
                                        <p:tgtEl>
                                          <p:spTgt spid="3">
                                            <p:graphicEl>
                                              <a:dgm id="{E7868A82-467D-4B93-8D42-B70CF3D7D793}"/>
                                            </p:graphicEl>
                                          </p:spTgt>
                                        </p:tgtEl>
                                      </p:cBhvr>
                                    </p:animEffect>
                                    <p:anim calcmode="lin" valueType="num">
                                      <p:cBhvr>
                                        <p:cTn id="99" dur="500" fill="hold"/>
                                        <p:tgtEl>
                                          <p:spTgt spid="3">
                                            <p:graphicEl>
                                              <a:dgm id="{E7868A82-467D-4B93-8D42-B70CF3D7D793}"/>
                                            </p:graphicEl>
                                          </p:spTgt>
                                        </p:tgtEl>
                                        <p:attrNameLst>
                                          <p:attrName>ppt_x</p:attrName>
                                        </p:attrNameLst>
                                      </p:cBhvr>
                                      <p:tavLst>
                                        <p:tav tm="0">
                                          <p:val>
                                            <p:strVal val="#ppt_x"/>
                                          </p:val>
                                        </p:tav>
                                        <p:tav tm="100000">
                                          <p:val>
                                            <p:strVal val="#ppt_x"/>
                                          </p:val>
                                        </p:tav>
                                      </p:tavLst>
                                    </p:anim>
                                    <p:anim calcmode="lin" valueType="num">
                                      <p:cBhvr>
                                        <p:cTn id="100" dur="500" fill="hold"/>
                                        <p:tgtEl>
                                          <p:spTgt spid="3">
                                            <p:graphicEl>
                                              <a:dgm id="{E7868A82-467D-4B93-8D42-B70CF3D7D793}"/>
                                            </p:graphicEl>
                                          </p:spTgt>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
                                            <p:graphicEl>
                                              <a:dgm id="{E9E6F947-CD8E-4FE6-ABFE-EF76F89461C6}"/>
                                            </p:graphicEl>
                                          </p:spTgt>
                                        </p:tgtEl>
                                        <p:attrNameLst>
                                          <p:attrName>style.visibility</p:attrName>
                                        </p:attrNameLst>
                                      </p:cBhvr>
                                      <p:to>
                                        <p:strVal val="visible"/>
                                      </p:to>
                                    </p:set>
                                    <p:animEffect transition="in" filter="fade">
                                      <p:cBhvr>
                                        <p:cTn id="103" dur="500"/>
                                        <p:tgtEl>
                                          <p:spTgt spid="3">
                                            <p:graphicEl>
                                              <a:dgm id="{E9E6F947-CD8E-4FE6-ABFE-EF76F89461C6}"/>
                                            </p:graphicEl>
                                          </p:spTgt>
                                        </p:tgtEl>
                                      </p:cBhvr>
                                    </p:animEffect>
                                    <p:anim calcmode="lin" valueType="num">
                                      <p:cBhvr>
                                        <p:cTn id="104" dur="500" fill="hold"/>
                                        <p:tgtEl>
                                          <p:spTgt spid="3">
                                            <p:graphicEl>
                                              <a:dgm id="{E9E6F947-CD8E-4FE6-ABFE-EF76F89461C6}"/>
                                            </p:graphicEl>
                                          </p:spTgt>
                                        </p:tgtEl>
                                        <p:attrNameLst>
                                          <p:attrName>ppt_x</p:attrName>
                                        </p:attrNameLst>
                                      </p:cBhvr>
                                      <p:tavLst>
                                        <p:tav tm="0">
                                          <p:val>
                                            <p:strVal val="#ppt_x"/>
                                          </p:val>
                                        </p:tav>
                                        <p:tav tm="100000">
                                          <p:val>
                                            <p:strVal val="#ppt_x"/>
                                          </p:val>
                                        </p:tav>
                                      </p:tavLst>
                                    </p:anim>
                                    <p:anim calcmode="lin" valueType="num">
                                      <p:cBhvr>
                                        <p:cTn id="105" dur="500" fill="hold"/>
                                        <p:tgtEl>
                                          <p:spTgt spid="3">
                                            <p:graphicEl>
                                              <a:dgm id="{E9E6F947-CD8E-4FE6-ABFE-EF76F89461C6}"/>
                                            </p:graphicEl>
                                          </p:spTgt>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3">
                                            <p:graphicEl>
                                              <a:dgm id="{72874D54-29C5-42D1-AC9D-AA63EE2370C0}"/>
                                            </p:graphicEl>
                                          </p:spTgt>
                                        </p:tgtEl>
                                        <p:attrNameLst>
                                          <p:attrName>style.visibility</p:attrName>
                                        </p:attrNameLst>
                                      </p:cBhvr>
                                      <p:to>
                                        <p:strVal val="visible"/>
                                      </p:to>
                                    </p:set>
                                    <p:animEffect transition="in" filter="fade">
                                      <p:cBhvr>
                                        <p:cTn id="110" dur="500"/>
                                        <p:tgtEl>
                                          <p:spTgt spid="3">
                                            <p:graphicEl>
                                              <a:dgm id="{72874D54-29C5-42D1-AC9D-AA63EE2370C0}"/>
                                            </p:graphicEl>
                                          </p:spTgt>
                                        </p:tgtEl>
                                      </p:cBhvr>
                                    </p:animEffect>
                                    <p:anim calcmode="lin" valueType="num">
                                      <p:cBhvr>
                                        <p:cTn id="111" dur="500" fill="hold"/>
                                        <p:tgtEl>
                                          <p:spTgt spid="3">
                                            <p:graphicEl>
                                              <a:dgm id="{72874D54-29C5-42D1-AC9D-AA63EE2370C0}"/>
                                            </p:graphicEl>
                                          </p:spTgt>
                                        </p:tgtEl>
                                        <p:attrNameLst>
                                          <p:attrName>ppt_x</p:attrName>
                                        </p:attrNameLst>
                                      </p:cBhvr>
                                      <p:tavLst>
                                        <p:tav tm="0">
                                          <p:val>
                                            <p:strVal val="#ppt_x"/>
                                          </p:val>
                                        </p:tav>
                                        <p:tav tm="100000">
                                          <p:val>
                                            <p:strVal val="#ppt_x"/>
                                          </p:val>
                                        </p:tav>
                                      </p:tavLst>
                                    </p:anim>
                                    <p:anim calcmode="lin" valueType="num">
                                      <p:cBhvr>
                                        <p:cTn id="112" dur="500" fill="hold"/>
                                        <p:tgtEl>
                                          <p:spTgt spid="3">
                                            <p:graphicEl>
                                              <a:dgm id="{72874D54-29C5-42D1-AC9D-AA63EE2370C0}"/>
                                            </p:graphic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3">
                                            <p:graphicEl>
                                              <a:dgm id="{0E4A2336-85B9-4332-8DCF-A449B1C384F2}"/>
                                            </p:graphicEl>
                                          </p:spTgt>
                                        </p:tgtEl>
                                        <p:attrNameLst>
                                          <p:attrName>style.visibility</p:attrName>
                                        </p:attrNameLst>
                                      </p:cBhvr>
                                      <p:to>
                                        <p:strVal val="visible"/>
                                      </p:to>
                                    </p:set>
                                    <p:animEffect transition="in" filter="fade">
                                      <p:cBhvr>
                                        <p:cTn id="115" dur="500"/>
                                        <p:tgtEl>
                                          <p:spTgt spid="3">
                                            <p:graphicEl>
                                              <a:dgm id="{0E4A2336-85B9-4332-8DCF-A449B1C384F2}"/>
                                            </p:graphicEl>
                                          </p:spTgt>
                                        </p:tgtEl>
                                      </p:cBhvr>
                                    </p:animEffect>
                                    <p:anim calcmode="lin" valueType="num">
                                      <p:cBhvr>
                                        <p:cTn id="116" dur="500" fill="hold"/>
                                        <p:tgtEl>
                                          <p:spTgt spid="3">
                                            <p:graphicEl>
                                              <a:dgm id="{0E4A2336-85B9-4332-8DCF-A449B1C384F2}"/>
                                            </p:graphicEl>
                                          </p:spTgt>
                                        </p:tgtEl>
                                        <p:attrNameLst>
                                          <p:attrName>ppt_x</p:attrName>
                                        </p:attrNameLst>
                                      </p:cBhvr>
                                      <p:tavLst>
                                        <p:tav tm="0">
                                          <p:val>
                                            <p:strVal val="#ppt_x"/>
                                          </p:val>
                                        </p:tav>
                                        <p:tav tm="100000">
                                          <p:val>
                                            <p:strVal val="#ppt_x"/>
                                          </p:val>
                                        </p:tav>
                                      </p:tavLst>
                                    </p:anim>
                                    <p:anim calcmode="lin" valueType="num">
                                      <p:cBhvr>
                                        <p:cTn id="117" dur="500" fill="hold"/>
                                        <p:tgtEl>
                                          <p:spTgt spid="3">
                                            <p:graphicEl>
                                              <a:dgm id="{0E4A2336-85B9-4332-8DCF-A449B1C384F2}"/>
                                            </p:graphicEl>
                                          </p:spTgt>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grpId="0" nodeType="click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barn(inVertical)">
                                      <p:cBhvr>
                                        <p:cTn id="122" dur="500"/>
                                        <p:tgtEl>
                                          <p:spTgt spid="4"/>
                                        </p:tgtEl>
                                      </p:cBhvr>
                                    </p:animEffect>
                                  </p:childTnLst>
                                </p:cTn>
                              </p:par>
                              <p:par>
                                <p:cTn id="123" presetID="42" presetClass="entr" presetSubtype="0" fill="hold" nodeType="withEffect">
                                  <p:stCondLst>
                                    <p:cond delay="0"/>
                                  </p:stCondLst>
                                  <p:childTnLst>
                                    <p:set>
                                      <p:cBhvr>
                                        <p:cTn id="124" dur="1" fill="hold">
                                          <p:stCondLst>
                                            <p:cond delay="0"/>
                                          </p:stCondLst>
                                        </p:cTn>
                                        <p:tgtEl>
                                          <p:spTgt spid="6"/>
                                        </p:tgtEl>
                                        <p:attrNameLst>
                                          <p:attrName>style.visibility</p:attrName>
                                        </p:attrNameLst>
                                      </p:cBhvr>
                                      <p:to>
                                        <p:strVal val="visible"/>
                                      </p:to>
                                    </p:set>
                                    <p:animEffect transition="in" filter="fade">
                                      <p:cBhvr>
                                        <p:cTn id="125" dur="500"/>
                                        <p:tgtEl>
                                          <p:spTgt spid="6"/>
                                        </p:tgtEl>
                                      </p:cBhvr>
                                    </p:animEffect>
                                    <p:anim calcmode="lin" valueType="num">
                                      <p:cBhvr>
                                        <p:cTn id="126" dur="500" fill="hold"/>
                                        <p:tgtEl>
                                          <p:spTgt spid="6"/>
                                        </p:tgtEl>
                                        <p:attrNameLst>
                                          <p:attrName>ppt_x</p:attrName>
                                        </p:attrNameLst>
                                      </p:cBhvr>
                                      <p:tavLst>
                                        <p:tav tm="0">
                                          <p:val>
                                            <p:strVal val="#ppt_x"/>
                                          </p:val>
                                        </p:tav>
                                        <p:tav tm="100000">
                                          <p:val>
                                            <p:strVal val="#ppt_x"/>
                                          </p:val>
                                        </p:tav>
                                      </p:tavLst>
                                    </p:anim>
                                    <p:anim calcmode="lin" valueType="num">
                                      <p:cBhvr>
                                        <p:cTn id="127"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16" presetClass="entr" presetSubtype="21" fill="hold" nodeType="clickEffect">
                                  <p:stCondLst>
                                    <p:cond delay="0"/>
                                  </p:stCondLst>
                                  <p:childTnLst>
                                    <p:set>
                                      <p:cBhvr>
                                        <p:cTn id="131" dur="1" fill="hold">
                                          <p:stCondLst>
                                            <p:cond delay="0"/>
                                          </p:stCondLst>
                                        </p:cTn>
                                        <p:tgtEl>
                                          <p:spTgt spid="11"/>
                                        </p:tgtEl>
                                        <p:attrNameLst>
                                          <p:attrName>style.visibility</p:attrName>
                                        </p:attrNameLst>
                                      </p:cBhvr>
                                      <p:to>
                                        <p:strVal val="visible"/>
                                      </p:to>
                                    </p:set>
                                    <p:animEffect transition="in" filter="barn(inVertical)">
                                      <p:cBhvr>
                                        <p:cTn id="132" dur="500"/>
                                        <p:tgtEl>
                                          <p:spTgt spid="11"/>
                                        </p:tgtEl>
                                      </p:cBhvr>
                                    </p:animEffect>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nodeType="clickEffect">
                                  <p:stCondLst>
                                    <p:cond delay="0"/>
                                  </p:stCondLst>
                                  <p:childTnLst>
                                    <p:set>
                                      <p:cBhvr>
                                        <p:cTn id="136" dur="1" fill="hold">
                                          <p:stCondLst>
                                            <p:cond delay="0"/>
                                          </p:stCondLst>
                                        </p:cTn>
                                        <p:tgtEl>
                                          <p:spTgt spid="15">
                                            <p:txEl>
                                              <p:pRg st="0" end="0"/>
                                            </p:txEl>
                                          </p:spTgt>
                                        </p:tgtEl>
                                        <p:attrNameLst>
                                          <p:attrName>style.visibility</p:attrName>
                                        </p:attrNameLst>
                                      </p:cBhvr>
                                      <p:to>
                                        <p:strVal val="visible"/>
                                      </p:to>
                                    </p:set>
                                    <p:animEffect transition="in" filter="barn(inVertical)">
                                      <p:cBhvr>
                                        <p:cTn id="137" dur="500"/>
                                        <p:tgtEl>
                                          <p:spTgt spid="15">
                                            <p:txEl>
                                              <p:pRg st="0" end="0"/>
                                            </p:txEl>
                                          </p:spTgt>
                                        </p:tgtEl>
                                      </p:cBhvr>
                                    </p:animEffect>
                                  </p:childTnLst>
                                </p:cTn>
                              </p:par>
                              <p:par>
                                <p:cTn id="138" presetID="42" presetClass="entr" presetSubtype="0" fill="hold" nodeType="with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fade">
                                      <p:cBhvr>
                                        <p:cTn id="140" dur="1000"/>
                                        <p:tgtEl>
                                          <p:spTgt spid="18"/>
                                        </p:tgtEl>
                                      </p:cBhvr>
                                    </p:animEffect>
                                    <p:anim calcmode="lin" valueType="num">
                                      <p:cBhvr>
                                        <p:cTn id="141" dur="1000" fill="hold"/>
                                        <p:tgtEl>
                                          <p:spTgt spid="18"/>
                                        </p:tgtEl>
                                        <p:attrNameLst>
                                          <p:attrName>ppt_x</p:attrName>
                                        </p:attrNameLst>
                                      </p:cBhvr>
                                      <p:tavLst>
                                        <p:tav tm="0">
                                          <p:val>
                                            <p:strVal val="#ppt_x"/>
                                          </p:val>
                                        </p:tav>
                                        <p:tav tm="100000">
                                          <p:val>
                                            <p:strVal val="#ppt_x"/>
                                          </p:val>
                                        </p:tav>
                                      </p:tavLst>
                                    </p:anim>
                                    <p:anim calcmode="lin" valueType="num">
                                      <p:cBhvr>
                                        <p:cTn id="14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6" presetClass="entr" presetSubtype="21" fill="hold" grpId="0" nodeType="clickEffect">
                                  <p:stCondLst>
                                    <p:cond delay="0"/>
                                  </p:stCondLst>
                                  <p:childTnLst>
                                    <p:set>
                                      <p:cBhvr>
                                        <p:cTn id="146" dur="1" fill="hold">
                                          <p:stCondLst>
                                            <p:cond delay="0"/>
                                          </p:stCondLst>
                                        </p:cTn>
                                        <p:tgtEl>
                                          <p:spTgt spid="13"/>
                                        </p:tgtEl>
                                        <p:attrNameLst>
                                          <p:attrName>style.visibility</p:attrName>
                                        </p:attrNameLst>
                                      </p:cBhvr>
                                      <p:to>
                                        <p:strVal val="visible"/>
                                      </p:to>
                                    </p:set>
                                    <p:animEffect transition="in" filter="barn(inVertical)">
                                      <p:cBhvr>
                                        <p:cTn id="147" dur="500"/>
                                        <p:tgtEl>
                                          <p:spTgt spid="13"/>
                                        </p:tgtEl>
                                      </p:cBhvr>
                                    </p:animEffect>
                                  </p:childTnLst>
                                </p:cTn>
                              </p:par>
                              <p:par>
                                <p:cTn id="148" presetID="42" presetClass="entr" presetSubtype="0" fill="hold" nodeType="withEffect">
                                  <p:stCondLst>
                                    <p:cond delay="0"/>
                                  </p:stCondLst>
                                  <p:childTnLst>
                                    <p:set>
                                      <p:cBhvr>
                                        <p:cTn id="149" dur="1" fill="hold">
                                          <p:stCondLst>
                                            <p:cond delay="0"/>
                                          </p:stCondLst>
                                        </p:cTn>
                                        <p:tgtEl>
                                          <p:spTgt spid="23"/>
                                        </p:tgtEl>
                                        <p:attrNameLst>
                                          <p:attrName>style.visibility</p:attrName>
                                        </p:attrNameLst>
                                      </p:cBhvr>
                                      <p:to>
                                        <p:strVal val="visible"/>
                                      </p:to>
                                    </p:set>
                                    <p:animEffect transition="in" filter="fade">
                                      <p:cBhvr>
                                        <p:cTn id="150" dur="1000"/>
                                        <p:tgtEl>
                                          <p:spTgt spid="23"/>
                                        </p:tgtEl>
                                      </p:cBhvr>
                                    </p:animEffect>
                                    <p:anim calcmode="lin" valueType="num">
                                      <p:cBhvr>
                                        <p:cTn id="151" dur="1000" fill="hold"/>
                                        <p:tgtEl>
                                          <p:spTgt spid="23"/>
                                        </p:tgtEl>
                                        <p:attrNameLst>
                                          <p:attrName>ppt_x</p:attrName>
                                        </p:attrNameLst>
                                      </p:cBhvr>
                                      <p:tavLst>
                                        <p:tav tm="0">
                                          <p:val>
                                            <p:strVal val="#ppt_x"/>
                                          </p:val>
                                        </p:tav>
                                        <p:tav tm="100000">
                                          <p:val>
                                            <p:strVal val="#ppt_x"/>
                                          </p:val>
                                        </p:tav>
                                      </p:tavLst>
                                    </p:anim>
                                    <p:anim calcmode="lin" valueType="num">
                                      <p:cBhvr>
                                        <p:cTn id="15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16" presetClass="entr" presetSubtype="21" fill="hold" grpId="0" nodeType="clickEffect">
                                  <p:stCondLst>
                                    <p:cond delay="0"/>
                                  </p:stCondLst>
                                  <p:childTnLst>
                                    <p:set>
                                      <p:cBhvr>
                                        <p:cTn id="156" dur="1" fill="hold">
                                          <p:stCondLst>
                                            <p:cond delay="0"/>
                                          </p:stCondLst>
                                        </p:cTn>
                                        <p:tgtEl>
                                          <p:spTgt spid="14"/>
                                        </p:tgtEl>
                                        <p:attrNameLst>
                                          <p:attrName>style.visibility</p:attrName>
                                        </p:attrNameLst>
                                      </p:cBhvr>
                                      <p:to>
                                        <p:strVal val="visible"/>
                                      </p:to>
                                    </p:set>
                                    <p:animEffect transition="in" filter="barn(inVertical)">
                                      <p:cBhvr>
                                        <p:cTn id="157" dur="500"/>
                                        <p:tgtEl>
                                          <p:spTgt spid="14"/>
                                        </p:tgtEl>
                                      </p:cBhvr>
                                    </p:animEffect>
                                  </p:childTnLst>
                                </p:cTn>
                              </p:par>
                              <p:par>
                                <p:cTn id="158" presetID="42" presetClass="entr" presetSubtype="0" fill="hold" grpId="0" nodeType="withEffect">
                                  <p:stCondLst>
                                    <p:cond delay="0"/>
                                  </p:stCondLst>
                                  <p:childTnLst>
                                    <p:set>
                                      <p:cBhvr>
                                        <p:cTn id="159" dur="1" fill="hold">
                                          <p:stCondLst>
                                            <p:cond delay="0"/>
                                          </p:stCondLst>
                                        </p:cTn>
                                        <p:tgtEl>
                                          <p:spTgt spid="15"/>
                                        </p:tgtEl>
                                        <p:attrNameLst>
                                          <p:attrName>style.visibility</p:attrName>
                                        </p:attrNameLst>
                                      </p:cBhvr>
                                      <p:to>
                                        <p:strVal val="visible"/>
                                      </p:to>
                                    </p:set>
                                    <p:animEffect transition="in" filter="fade">
                                      <p:cBhvr>
                                        <p:cTn id="160" dur="1000"/>
                                        <p:tgtEl>
                                          <p:spTgt spid="15"/>
                                        </p:tgtEl>
                                      </p:cBhvr>
                                    </p:animEffect>
                                    <p:anim calcmode="lin" valueType="num">
                                      <p:cBhvr>
                                        <p:cTn id="161" dur="1000" fill="hold"/>
                                        <p:tgtEl>
                                          <p:spTgt spid="15"/>
                                        </p:tgtEl>
                                        <p:attrNameLst>
                                          <p:attrName>ppt_x</p:attrName>
                                        </p:attrNameLst>
                                      </p:cBhvr>
                                      <p:tavLst>
                                        <p:tav tm="0">
                                          <p:val>
                                            <p:strVal val="#ppt_x"/>
                                          </p:val>
                                        </p:tav>
                                        <p:tav tm="100000">
                                          <p:val>
                                            <p:strVal val="#ppt_x"/>
                                          </p:val>
                                        </p:tav>
                                      </p:tavLst>
                                    </p:anim>
                                    <p:anim calcmode="lin" valueType="num">
                                      <p:cBhvr>
                                        <p:cTn id="16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P spid="4" grpId="0" animBg="1"/>
      <p:bldP spid="13" grpId="0" animBg="1"/>
      <p:bldP spid="14"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5C48216-BFDD-19FA-A785-1EB2CC1CB1DA}"/>
              </a:ext>
            </a:extLst>
          </p:cNvPr>
          <p:cNvPicPr>
            <a:picLocks noChangeAspect="1"/>
          </p:cNvPicPr>
          <p:nvPr/>
        </p:nvPicPr>
        <p:blipFill>
          <a:blip r:embed="rId10">
            <a:alphaModFix/>
            <a:extLst>
              <a:ext uri="{28A0092B-C50C-407E-A947-70E740481C1C}">
                <a14:useLocalDpi xmlns:a14="http://schemas.microsoft.com/office/drawing/2010/main" val="0"/>
              </a:ext>
            </a:extLst>
          </a:blip>
          <a:stretch>
            <a:fillRect/>
          </a:stretch>
        </p:blipFill>
        <p:spPr>
          <a:xfrm>
            <a:off x="2774527" y="62656"/>
            <a:ext cx="6642946" cy="6642944"/>
          </a:xfrm>
          <a:prstGeom prst="rect">
            <a:avLst/>
          </a:prstGeom>
        </p:spPr>
      </p:pic>
      <p:sp>
        <p:nvSpPr>
          <p:cNvPr id="3" name="Rectangle 2">
            <a:extLst>
              <a:ext uri="{FF2B5EF4-FFF2-40B4-BE49-F238E27FC236}">
                <a16:creationId xmlns:a16="http://schemas.microsoft.com/office/drawing/2014/main" id="{EAEFA35A-0B22-E21D-2820-76AFE8EE9DD1}"/>
              </a:ext>
            </a:extLst>
          </p:cNvPr>
          <p:cNvSpPr/>
          <p:nvPr/>
        </p:nvSpPr>
        <p:spPr>
          <a:xfrm>
            <a:off x="0" y="0"/>
            <a:ext cx="12192000" cy="6858000"/>
          </a:xfrm>
          <a:prstGeom prst="rect">
            <a:avLst/>
          </a:prstGeom>
          <a:solidFill>
            <a:srgbClr val="C0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Wingdings" panose="05000000000000000000" pitchFamily="2" charset="2"/>
              <a:buChar char="Ø"/>
            </a:pPr>
            <a:endParaRPr lang="vi-VN" sz="2800" dirty="0" smtClean="0">
              <a:latin typeface="Times New Roman" panose="02020603050405020304" pitchFamily="18" charset="0"/>
              <a:cs typeface="Times New Roman" panose="02020603050405020304" pitchFamily="18" charset="0"/>
            </a:endParaRPr>
          </a:p>
          <a:p>
            <a:pPr marL="457200" indent="-457200" algn="ctr">
              <a:buFont typeface="Wingdings" panose="05000000000000000000" pitchFamily="2" charset="2"/>
              <a:buChar char="Ø"/>
            </a:pPr>
            <a:endParaRPr lang="vi-VN" sz="2800" dirty="0">
              <a:latin typeface="Times New Roman" panose="02020603050405020304" pitchFamily="18" charset="0"/>
              <a:cs typeface="Times New Roman" panose="02020603050405020304" pitchFamily="18" charset="0"/>
            </a:endParaRPr>
          </a:p>
          <a:p>
            <a:pPr algn="ctr"/>
            <a:endParaRPr lang="vi-VN" sz="2800" dirty="0" smtClean="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FEF73513-24C9-C183-C98C-D72DF2C45342}"/>
              </a:ext>
            </a:extLst>
          </p:cNvPr>
          <p:cNvGrpSpPr/>
          <p:nvPr/>
        </p:nvGrpSpPr>
        <p:grpSpPr>
          <a:xfrm>
            <a:off x="0" y="-2647950"/>
            <a:ext cx="3352800" cy="9505950"/>
            <a:chOff x="0" y="0"/>
            <a:chExt cx="3352800" cy="9505950"/>
          </a:xfrm>
          <a:solidFill>
            <a:srgbClr val="F4E7D2"/>
          </a:solidFill>
        </p:grpSpPr>
        <p:sp>
          <p:nvSpPr>
            <p:cNvPr id="5" name="Rectangle 4">
              <a:extLst>
                <a:ext uri="{FF2B5EF4-FFF2-40B4-BE49-F238E27FC236}">
                  <a16:creationId xmlns:a16="http://schemas.microsoft.com/office/drawing/2014/main" id="{51565C5A-55BC-3AED-F456-C1719A4B55AB}"/>
                </a:ext>
              </a:extLst>
            </p:cNvPr>
            <p:cNvSpPr>
              <a:spLocks noChangeAspect="1"/>
            </p:cNvSpPr>
            <p:nvPr>
              <p:custDataLst>
                <p:tags r:id="rId5"/>
              </p:custDataLst>
            </p:nvPr>
          </p:nvSpPr>
          <p:spPr>
            <a:xfrm>
              <a:off x="0" y="0"/>
              <a:ext cx="3352800" cy="2362200"/>
            </a:xfrm>
            <a:prstGeom prst="rect">
              <a:avLst/>
            </a:prstGeom>
            <a:blipFill>
              <a:blip r:embed="rId11"/>
              <a:srcRect/>
              <a:stretch>
                <a:fillRect l="-12982" r="-129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6" name="Rectangle 5">
              <a:extLst>
                <a:ext uri="{FF2B5EF4-FFF2-40B4-BE49-F238E27FC236}">
                  <a16:creationId xmlns:a16="http://schemas.microsoft.com/office/drawing/2014/main" id="{149A4657-9327-EF0C-D158-CCEF4ED042D4}"/>
                </a:ext>
              </a:extLst>
            </p:cNvPr>
            <p:cNvSpPr>
              <a:spLocks noChangeAspect="1"/>
            </p:cNvSpPr>
            <p:nvPr>
              <p:custDataLst>
                <p:tags r:id="rId6"/>
              </p:custDataLst>
            </p:nvPr>
          </p:nvSpPr>
          <p:spPr>
            <a:xfrm>
              <a:off x="0" y="2381250"/>
              <a:ext cx="3352800" cy="2362200"/>
            </a:xfrm>
            <a:prstGeom prst="rect">
              <a:avLst/>
            </a:prstGeom>
            <a:blipFill>
              <a:blip r:embed="rId12"/>
              <a:srcRect/>
              <a:stretch>
                <a:fillRect l="-3009" r="-30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7" name="Rectangle 6">
              <a:extLst>
                <a:ext uri="{FF2B5EF4-FFF2-40B4-BE49-F238E27FC236}">
                  <a16:creationId xmlns:a16="http://schemas.microsoft.com/office/drawing/2014/main" id="{BF72C6C0-4042-74BE-6196-1CC1719E5AC3}"/>
                </a:ext>
              </a:extLst>
            </p:cNvPr>
            <p:cNvSpPr>
              <a:spLocks noChangeAspect="1"/>
            </p:cNvSpPr>
            <p:nvPr>
              <p:custDataLst>
                <p:tags r:id="rId7"/>
              </p:custDataLst>
            </p:nvPr>
          </p:nvSpPr>
          <p:spPr>
            <a:xfrm>
              <a:off x="0" y="4762500"/>
              <a:ext cx="3352800" cy="2362200"/>
            </a:xfrm>
            <a:prstGeom prst="rect">
              <a:avLst/>
            </a:prstGeom>
            <a:blipFill>
              <a:blip r:embed="rId13"/>
              <a:srcRect/>
              <a:stretch>
                <a:fillRect l="-2287" r="-22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8" name="Rectangle 7">
              <a:extLst>
                <a:ext uri="{FF2B5EF4-FFF2-40B4-BE49-F238E27FC236}">
                  <a16:creationId xmlns:a16="http://schemas.microsoft.com/office/drawing/2014/main" id="{BFC5D8A0-2CC3-1A53-ADE1-760FFD4AB46E}"/>
                </a:ext>
              </a:extLst>
            </p:cNvPr>
            <p:cNvSpPr>
              <a:spLocks noChangeAspect="1"/>
            </p:cNvSpPr>
            <p:nvPr>
              <p:custDataLst>
                <p:tags r:id="rId8"/>
              </p:custDataLst>
            </p:nvPr>
          </p:nvSpPr>
          <p:spPr>
            <a:xfrm>
              <a:off x="0" y="7143750"/>
              <a:ext cx="3352800" cy="2362200"/>
            </a:xfrm>
            <a:prstGeom prst="rect">
              <a:avLst/>
            </a:prstGeom>
            <a:blipFill>
              <a:blip r:embed="rId14"/>
              <a:srcRect/>
              <a:stretch>
                <a:fillRect l="-3009" r="-30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grpSp>
      <p:grpSp>
        <p:nvGrpSpPr>
          <p:cNvPr id="9" name="Group 8">
            <a:extLst>
              <a:ext uri="{FF2B5EF4-FFF2-40B4-BE49-F238E27FC236}">
                <a16:creationId xmlns:a16="http://schemas.microsoft.com/office/drawing/2014/main" id="{7B402448-A39B-DA35-DA93-02CFD0E4A4D3}"/>
              </a:ext>
            </a:extLst>
          </p:cNvPr>
          <p:cNvGrpSpPr/>
          <p:nvPr/>
        </p:nvGrpSpPr>
        <p:grpSpPr>
          <a:xfrm>
            <a:off x="8839199" y="0"/>
            <a:ext cx="3352800" cy="9505950"/>
            <a:chOff x="8839199" y="0"/>
            <a:chExt cx="3352800" cy="9505950"/>
          </a:xfrm>
          <a:solidFill>
            <a:srgbClr val="F4E7D2"/>
          </a:solidFill>
        </p:grpSpPr>
        <p:sp>
          <p:nvSpPr>
            <p:cNvPr id="10" name="Rectangle 9">
              <a:extLst>
                <a:ext uri="{FF2B5EF4-FFF2-40B4-BE49-F238E27FC236}">
                  <a16:creationId xmlns:a16="http://schemas.microsoft.com/office/drawing/2014/main" id="{6F2E346A-4636-F172-02A3-15AC16BCA690}"/>
                </a:ext>
              </a:extLst>
            </p:cNvPr>
            <p:cNvSpPr>
              <a:spLocks noChangeAspect="1"/>
            </p:cNvSpPr>
            <p:nvPr>
              <p:custDataLst>
                <p:tags r:id="rId1"/>
              </p:custDataLst>
            </p:nvPr>
          </p:nvSpPr>
          <p:spPr>
            <a:xfrm>
              <a:off x="8839199" y="0"/>
              <a:ext cx="3352800" cy="2362200"/>
            </a:xfrm>
            <a:prstGeom prst="rect">
              <a:avLst/>
            </a:prstGeom>
            <a:blipFill>
              <a:blip r:embed="rId15"/>
              <a:srcRect/>
              <a:stretch>
                <a:fillRect l="676" t="-100000" r="-676" b="-129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11" name="Rectangle 10">
              <a:extLst>
                <a:ext uri="{FF2B5EF4-FFF2-40B4-BE49-F238E27FC236}">
                  <a16:creationId xmlns:a16="http://schemas.microsoft.com/office/drawing/2014/main" id="{56E396EB-5720-3138-8D7E-5572AE3A76C7}"/>
                </a:ext>
              </a:extLst>
            </p:cNvPr>
            <p:cNvSpPr>
              <a:spLocks noChangeAspect="1"/>
            </p:cNvSpPr>
            <p:nvPr>
              <p:custDataLst>
                <p:tags r:id="rId2"/>
              </p:custDataLst>
            </p:nvPr>
          </p:nvSpPr>
          <p:spPr>
            <a:xfrm>
              <a:off x="8839199" y="2381250"/>
              <a:ext cx="3352800" cy="2362200"/>
            </a:xfrm>
            <a:prstGeom prst="rect">
              <a:avLst/>
            </a:prstGeom>
            <a:blipFill>
              <a:blip r:embed="rId16"/>
              <a:srcRect/>
              <a:stretch>
                <a:fillRect t="-2552" b="-25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12" name="Rectangle 11">
              <a:extLst>
                <a:ext uri="{FF2B5EF4-FFF2-40B4-BE49-F238E27FC236}">
                  <a16:creationId xmlns:a16="http://schemas.microsoft.com/office/drawing/2014/main" id="{0DE443FE-B02A-A37C-13B7-B3156426FC46}"/>
                </a:ext>
              </a:extLst>
            </p:cNvPr>
            <p:cNvSpPr>
              <a:spLocks noChangeAspect="1"/>
            </p:cNvSpPr>
            <p:nvPr>
              <p:custDataLst>
                <p:tags r:id="rId3"/>
              </p:custDataLst>
            </p:nvPr>
          </p:nvSpPr>
          <p:spPr>
            <a:xfrm>
              <a:off x="8839199" y="4762500"/>
              <a:ext cx="3352800" cy="2362200"/>
            </a:xfrm>
            <a:prstGeom prst="rect">
              <a:avLst/>
            </a:prstGeom>
            <a:blipFill>
              <a:blip r:embed="rId17"/>
              <a:srcRect/>
              <a:stretch>
                <a:fillRect t="-3264" b="-326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13" name="Rectangle 12">
              <a:extLst>
                <a:ext uri="{FF2B5EF4-FFF2-40B4-BE49-F238E27FC236}">
                  <a16:creationId xmlns:a16="http://schemas.microsoft.com/office/drawing/2014/main" id="{41AC4C2F-FD67-E6A1-1BB2-5EEB8741D5D8}"/>
                </a:ext>
              </a:extLst>
            </p:cNvPr>
            <p:cNvSpPr>
              <a:spLocks noChangeAspect="1"/>
            </p:cNvSpPr>
            <p:nvPr>
              <p:custDataLst>
                <p:tags r:id="rId4"/>
              </p:custDataLst>
            </p:nvPr>
          </p:nvSpPr>
          <p:spPr>
            <a:xfrm>
              <a:off x="8839199" y="7143750"/>
              <a:ext cx="3352800" cy="2362200"/>
            </a:xfrm>
            <a:prstGeom prst="rect">
              <a:avLst/>
            </a:prstGeom>
            <a:blipFill>
              <a:blip r:embed="rId18"/>
              <a:srcRect/>
              <a:stretch>
                <a:fillRect l="-2841" r="-28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grpSp>
      <p:sp>
        <p:nvSpPr>
          <p:cNvPr id="15" name="TextBox 14">
            <a:extLst>
              <a:ext uri="{FF2B5EF4-FFF2-40B4-BE49-F238E27FC236}">
                <a16:creationId xmlns:a16="http://schemas.microsoft.com/office/drawing/2014/main" id="{CBB1888E-9BB2-3E75-8BE3-30A9067AE9BB}"/>
              </a:ext>
            </a:extLst>
          </p:cNvPr>
          <p:cNvSpPr txBox="1"/>
          <p:nvPr/>
        </p:nvSpPr>
        <p:spPr>
          <a:xfrm>
            <a:off x="3581399" y="437123"/>
            <a:ext cx="5029201" cy="584775"/>
          </a:xfrm>
          <a:prstGeom prst="rect">
            <a:avLst/>
          </a:prstGeom>
          <a:noFill/>
        </p:spPr>
        <p:txBody>
          <a:bodyPr wrap="square">
            <a:spAutoFit/>
          </a:bodyPr>
          <a:lstStyle/>
          <a:p>
            <a:pPr algn="ctr"/>
            <a:r>
              <a:rPr lang="vi-VN" sz="3200" b="1" dirty="0">
                <a:solidFill>
                  <a:srgbClr val="FFC000"/>
                </a:solidFill>
                <a:latin typeface="UTM Facebook" panose="02040403050506020204" pitchFamily="18" charset="0"/>
              </a:rPr>
              <a:t>III</a:t>
            </a:r>
            <a:r>
              <a:rPr lang="en-US" sz="3200" b="1" dirty="0" smtClean="0">
                <a:solidFill>
                  <a:srgbClr val="FFC000"/>
                </a:solidFill>
                <a:latin typeface="UTM Facebook" panose="02040403050506020204" pitchFamily="18" charset="0"/>
              </a:rPr>
              <a:t>. </a:t>
            </a:r>
            <a:r>
              <a:rPr lang="vi-VN" sz="3200" b="1" dirty="0" smtClean="0">
                <a:solidFill>
                  <a:srgbClr val="FFC000"/>
                </a:solidFill>
                <a:latin typeface="UTM Facebook" panose="02040403050506020204" pitchFamily="18" charset="0"/>
              </a:rPr>
              <a:t>LIÊN HỆ SINH VIÊN</a:t>
            </a:r>
            <a:endParaRPr lang="vi-VN" sz="3200" dirty="0">
              <a:solidFill>
                <a:srgbClr val="FFC000"/>
              </a:solidFill>
            </a:endParaRPr>
          </a:p>
        </p:txBody>
      </p:sp>
      <p:pic>
        <p:nvPicPr>
          <p:cNvPr id="16" name="Picture 15">
            <a:extLst>
              <a:ext uri="{FF2B5EF4-FFF2-40B4-BE49-F238E27FC236}">
                <a16:creationId xmlns:a16="http://schemas.microsoft.com/office/drawing/2014/main" id="{F19714D0-605B-AD0B-34AA-DCFF7CF56ECB}"/>
              </a:ext>
            </a:extLst>
          </p:cNvPr>
          <p:cNvPicPr>
            <a:picLocks noChangeAspect="1"/>
          </p:cNvPicPr>
          <p:nvPr/>
        </p:nvPicPr>
        <p:blipFill rotWithShape="1">
          <a:blip r:embed="rId19" cstate="hqprint">
            <a:extLst>
              <a:ext uri="{28A0092B-C50C-407E-A947-70E740481C1C}">
                <a14:useLocalDpi xmlns:a14="http://schemas.microsoft.com/office/drawing/2010/main" val="0"/>
              </a:ext>
            </a:extLst>
          </a:blip>
          <a:srcRect t="34276" b="36092"/>
          <a:stretch/>
        </p:blipFill>
        <p:spPr>
          <a:xfrm>
            <a:off x="3901439" y="1035780"/>
            <a:ext cx="4389120" cy="257986"/>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641172891"/>
              </p:ext>
            </p:extLst>
          </p:nvPr>
        </p:nvGraphicFramePr>
        <p:xfrm>
          <a:off x="3901439" y="1313670"/>
          <a:ext cx="4572001" cy="4785360"/>
        </p:xfrm>
        <a:graphic>
          <a:graphicData uri="http://schemas.openxmlformats.org/drawingml/2006/table">
            <a:tbl>
              <a:tblPr firstRow="1" bandRow="1">
                <a:tableStyleId>{5940675A-B579-460E-94D1-54222C63F5DA}</a:tableStyleId>
              </a:tblPr>
              <a:tblGrid>
                <a:gridCol w="4572001">
                  <a:extLst>
                    <a:ext uri="{9D8B030D-6E8A-4147-A177-3AD203B41FA5}">
                      <a16:colId xmlns:a16="http://schemas.microsoft.com/office/drawing/2014/main" val="1262404582"/>
                    </a:ext>
                  </a:extLst>
                </a:gridCol>
              </a:tblGrid>
              <a:tr h="370840">
                <a:tc>
                  <a:txBody>
                    <a:bodyPr/>
                    <a:lstStyle/>
                    <a:p>
                      <a:pPr marL="285750" indent="-285750" algn="l">
                        <a:buFont typeface="Wingdings" panose="05000000000000000000" pitchFamily="2" charset="2"/>
                        <a:buChar char="Ø"/>
                      </a:pPr>
                      <a:r>
                        <a:rPr lang="vi-VN" sz="2800" dirty="0" smtClean="0">
                          <a:solidFill>
                            <a:schemeClr val="bg1"/>
                          </a:solidFill>
                          <a:latin typeface="Times New Roman" panose="02020603050405020304" pitchFamily="18" charset="0"/>
                          <a:cs typeface="Times New Roman" panose="02020603050405020304" pitchFamily="18" charset="0"/>
                        </a:rPr>
                        <a:t> Sự quan trọng của lãnh đạo Đảng</a:t>
                      </a:r>
                    </a:p>
                    <a:p>
                      <a:pPr marL="0" indent="0" algn="l">
                        <a:buFont typeface="Wingdings" panose="05000000000000000000" pitchFamily="2" charset="2"/>
                        <a:buNone/>
                      </a:pPr>
                      <a:endParaRPr lang="vi-VN" sz="2800" dirty="0" smtClean="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vi-VN" sz="2800" dirty="0" smtClean="0">
                          <a:solidFill>
                            <a:schemeClr val="bg1"/>
                          </a:solidFill>
                          <a:latin typeface="Times New Roman" panose="02020603050405020304" pitchFamily="18" charset="0"/>
                          <a:cs typeface="Times New Roman" panose="02020603050405020304" pitchFamily="18" charset="0"/>
                        </a:rPr>
                        <a:t> Tư duy chiến lược</a:t>
                      </a:r>
                    </a:p>
                    <a:p>
                      <a:pPr marL="0" indent="0" algn="l">
                        <a:buFont typeface="Wingdings" panose="05000000000000000000" pitchFamily="2" charset="2"/>
                        <a:buNone/>
                      </a:pPr>
                      <a:endParaRPr lang="vi-VN" sz="2800" dirty="0" smtClean="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vi-VN" sz="2800" dirty="0" smtClean="0">
                          <a:solidFill>
                            <a:schemeClr val="bg1"/>
                          </a:solidFill>
                          <a:latin typeface="Times New Roman" panose="02020603050405020304" pitchFamily="18" charset="0"/>
                          <a:cs typeface="Times New Roman" panose="02020603050405020304" pitchFamily="18" charset="0"/>
                        </a:rPr>
                        <a:t> Tập thể và đoàn kết</a:t>
                      </a:r>
                    </a:p>
                    <a:p>
                      <a:pPr marL="0" indent="0" algn="l">
                        <a:buFont typeface="Wingdings" panose="05000000000000000000" pitchFamily="2" charset="2"/>
                        <a:buNone/>
                      </a:pPr>
                      <a:endParaRPr lang="vi-VN" sz="2800" dirty="0" smtClean="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vi-VN" sz="2800" dirty="0" smtClean="0">
                          <a:solidFill>
                            <a:schemeClr val="bg1"/>
                          </a:solidFill>
                          <a:latin typeface="Times New Roman" panose="02020603050405020304" pitchFamily="18" charset="0"/>
                          <a:cs typeface="Times New Roman" panose="02020603050405020304" pitchFamily="18" charset="0"/>
                        </a:rPr>
                        <a:t> Tính tiên phong và đạo đức</a:t>
                      </a:r>
                    </a:p>
                    <a:p>
                      <a:pPr marL="0" indent="0" algn="l">
                        <a:buFont typeface="Wingdings" panose="05000000000000000000" pitchFamily="2" charset="2"/>
                        <a:buNone/>
                      </a:pPr>
                      <a:endParaRPr lang="vi-VN" sz="2800" dirty="0" smtClean="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vi-VN" sz="2800" dirty="0" smtClean="0">
                          <a:solidFill>
                            <a:schemeClr val="bg1"/>
                          </a:solidFill>
                          <a:latin typeface="Times New Roman" panose="02020603050405020304" pitchFamily="18" charset="0"/>
                          <a:cs typeface="Times New Roman" panose="02020603050405020304" pitchFamily="18" charset="0"/>
                        </a:rPr>
                        <a:t> Tự rèn luyện và tự phê bình</a:t>
                      </a:r>
                      <a:endParaRPr lang="en-US" sz="2800" dirty="0" smtClean="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48264625"/>
                  </a:ext>
                </a:extLst>
              </a:tr>
            </a:tbl>
          </a:graphicData>
        </a:graphic>
      </p:graphicFrame>
    </p:spTree>
    <p:extLst>
      <p:ext uri="{BB962C8B-B14F-4D97-AF65-F5344CB8AC3E}">
        <p14:creationId xmlns:p14="http://schemas.microsoft.com/office/powerpoint/2010/main" val="49146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25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250"/>
                                        <p:tgtEl>
                                          <p:spTgt spid="9"/>
                                        </p:tgtEl>
                                      </p:cBhvr>
                                    </p:animEffect>
                                  </p:childTnLst>
                                </p:cTn>
                              </p:par>
                            </p:childTnLst>
                          </p:cTn>
                        </p:par>
                        <p:par>
                          <p:cTn id="11" fill="hold">
                            <p:stCondLst>
                              <p:cond delay="1250"/>
                            </p:stCondLst>
                            <p:childTnLst>
                              <p:par>
                                <p:cTn id="12" presetID="42" presetClass="path" presetSubtype="0" repeatCount="indefinite" autoRev="1" fill="hold" nodeType="afterEffect">
                                  <p:stCondLst>
                                    <p:cond delay="0"/>
                                  </p:stCondLst>
                                  <p:childTnLst>
                                    <p:animMotion origin="layout" path="M 0 -4.44444E-6 L 0 0.3375 " pathEditMode="relative" rAng="0" ptsTypes="AA">
                                      <p:cBhvr>
                                        <p:cTn id="13" dur="6000" fill="hold"/>
                                        <p:tgtEl>
                                          <p:spTgt spid="4"/>
                                        </p:tgtEl>
                                        <p:attrNameLst>
                                          <p:attrName>ppt_x</p:attrName>
                                          <p:attrName>ppt_y</p:attrName>
                                        </p:attrNameLst>
                                      </p:cBhvr>
                                      <p:rCtr x="0" y="16875"/>
                                    </p:animMotion>
                                  </p:childTnLst>
                                </p:cTn>
                              </p:par>
                              <p:par>
                                <p:cTn id="14" presetID="64" presetClass="path" presetSubtype="0" repeatCount="indefinite" autoRev="1" fill="hold" nodeType="withEffect">
                                  <p:stCondLst>
                                    <p:cond delay="0"/>
                                  </p:stCondLst>
                                  <p:childTnLst>
                                    <p:animMotion origin="layout" path="M 1.11022E-16 4.44444E-6 L 1.11022E-16 -0.39306 " pathEditMode="relative" rAng="0" ptsTypes="AA">
                                      <p:cBhvr>
                                        <p:cTn id="15" dur="4500" fill="hold"/>
                                        <p:tgtEl>
                                          <p:spTgt spid="9"/>
                                        </p:tgtEl>
                                        <p:attrNameLst>
                                          <p:attrName>ppt_x</p:attrName>
                                          <p:attrName>ppt_y</p:attrName>
                                        </p:attrNameLst>
                                      </p:cBhvr>
                                      <p:rCtr x="0" y="-19653"/>
                                    </p:animMotion>
                                  </p:childTnLst>
                                </p:cTn>
                              </p:par>
                              <p:par>
                                <p:cTn id="16" presetID="16" presetClass="entr" presetSubtype="37" fill="hold"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barn(outVertical)">
                                      <p:cBhvr>
                                        <p:cTn id="18" dur="500"/>
                                        <p:tgtEl>
                                          <p:spTgt spid="16"/>
                                        </p:tgtEl>
                                      </p:cBhvr>
                                    </p:animEffect>
                                  </p:childTnLst>
                                </p:cTn>
                              </p:par>
                              <p:par>
                                <p:cTn id="19" presetID="53" presetClass="entr" presetSubtype="16" fill="hold" grpId="0" nodeType="withEffect">
                                  <p:stCondLst>
                                    <p:cond delay="0"/>
                                  </p:stCondLst>
                                  <p:iterate type="lt">
                                    <p:tmPct val="3000"/>
                                  </p:iterate>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57;p5"/>
          <p:cNvSpPr txBox="1">
            <a:spLocks noGrp="1"/>
          </p:cNvSpPr>
          <p:nvPr/>
        </p:nvSpPr>
        <p:spPr>
          <a:xfrm>
            <a:off x="990599" y="457200"/>
            <a:ext cx="58469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Oswald"/>
              <a:buNone/>
              <a:defRPr sz="3300" b="1"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9pPr>
          </a:lstStyle>
          <a:p>
            <a:pPr marL="0" lvl="0" indent="0" algn="l" rtl="0">
              <a:lnSpc>
                <a:spcPct val="100000"/>
              </a:lnSpc>
              <a:spcBef>
                <a:spcPts val="0"/>
              </a:spcBef>
              <a:spcAft>
                <a:spcPts val="0"/>
              </a:spcAft>
              <a:buSzPts val="2800"/>
              <a:buNone/>
            </a:pPr>
            <a:r>
              <a:rPr lang="vi-VN" dirty="0" smtClean="0">
                <a:solidFill>
                  <a:srgbClr val="994426"/>
                </a:solidFill>
              </a:rPr>
              <a:t>DANH SÁCH THÀNH VIÊN</a:t>
            </a:r>
            <a:endParaRPr dirty="0">
              <a:solidFill>
                <a:srgbClr val="994426"/>
              </a:solidFill>
            </a:endParaRPr>
          </a:p>
        </p:txBody>
      </p:sp>
      <p:cxnSp>
        <p:nvCxnSpPr>
          <p:cNvPr id="4" name="Google Shape;658;p5"/>
          <p:cNvCxnSpPr/>
          <p:nvPr/>
        </p:nvCxnSpPr>
        <p:spPr>
          <a:xfrm>
            <a:off x="6230482" y="1867227"/>
            <a:ext cx="0" cy="3558600"/>
          </a:xfrm>
          <a:prstGeom prst="straightConnector1">
            <a:avLst/>
          </a:prstGeom>
          <a:noFill/>
          <a:ln w="19050" cap="flat" cmpd="sng">
            <a:solidFill>
              <a:schemeClr val="lt1"/>
            </a:solidFill>
            <a:prstDash val="solid"/>
            <a:round/>
            <a:headEnd type="none" w="sm" len="sm"/>
            <a:tailEnd type="none" w="sm" len="sm"/>
          </a:ln>
        </p:spPr>
      </p:cxnSp>
      <p:grpSp>
        <p:nvGrpSpPr>
          <p:cNvPr id="5" name="Google Shape;659;p5"/>
          <p:cNvGrpSpPr/>
          <p:nvPr/>
        </p:nvGrpSpPr>
        <p:grpSpPr>
          <a:xfrm rot="-5400000" flipH="1">
            <a:off x="5930444" y="2671830"/>
            <a:ext cx="600080" cy="572694"/>
            <a:chOff x="1213108" y="2070442"/>
            <a:chExt cx="1050560" cy="1002615"/>
          </a:xfrm>
        </p:grpSpPr>
        <p:sp>
          <p:nvSpPr>
            <p:cNvPr id="33" name="Google Shape;660;p5"/>
            <p:cNvSpPr/>
            <p:nvPr/>
          </p:nvSpPr>
          <p:spPr>
            <a:xfrm>
              <a:off x="1213108" y="2070442"/>
              <a:ext cx="1050560" cy="1002615"/>
            </a:xfrm>
            <a:custGeom>
              <a:avLst/>
              <a:gdLst/>
              <a:ahLst/>
              <a:cxnLst/>
              <a:rect l="l" t="t" r="r" b="b"/>
              <a:pathLst>
                <a:path w="50441" h="48139" extrusionOk="0">
                  <a:moveTo>
                    <a:pt x="23650" y="0"/>
                  </a:moveTo>
                  <a:cubicBezTo>
                    <a:pt x="20135" y="0"/>
                    <a:pt x="16764" y="610"/>
                    <a:pt x="13989" y="1881"/>
                  </a:cubicBezTo>
                  <a:cubicBezTo>
                    <a:pt x="3811" y="6544"/>
                    <a:pt x="0" y="24343"/>
                    <a:pt x="2532" y="32417"/>
                  </a:cubicBezTo>
                  <a:cubicBezTo>
                    <a:pt x="5007" y="40203"/>
                    <a:pt x="13818" y="48139"/>
                    <a:pt x="25899" y="48139"/>
                  </a:cubicBezTo>
                  <a:cubicBezTo>
                    <a:pt x="26305" y="48139"/>
                    <a:pt x="26713" y="48130"/>
                    <a:pt x="27126" y="48111"/>
                  </a:cubicBezTo>
                  <a:cubicBezTo>
                    <a:pt x="36452" y="47685"/>
                    <a:pt x="41968" y="44274"/>
                    <a:pt x="46204" y="37933"/>
                  </a:cubicBezTo>
                  <a:cubicBezTo>
                    <a:pt x="50441" y="31564"/>
                    <a:pt x="50015" y="22665"/>
                    <a:pt x="46204" y="12060"/>
                  </a:cubicBezTo>
                  <a:cubicBezTo>
                    <a:pt x="43432" y="4345"/>
                    <a:pt x="33032" y="0"/>
                    <a:pt x="23650"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661;p5"/>
            <p:cNvSpPr/>
            <p:nvPr/>
          </p:nvSpPr>
          <p:spPr>
            <a:xfrm>
              <a:off x="1463169" y="2309092"/>
              <a:ext cx="550437" cy="525317"/>
            </a:xfrm>
            <a:custGeom>
              <a:avLst/>
              <a:gdLst/>
              <a:ahLst/>
              <a:cxnLst/>
              <a:rect l="l" t="t" r="r" b="b"/>
              <a:pathLst>
                <a:path w="50441" h="48139" extrusionOk="0">
                  <a:moveTo>
                    <a:pt x="23650" y="0"/>
                  </a:moveTo>
                  <a:cubicBezTo>
                    <a:pt x="20135" y="0"/>
                    <a:pt x="16764" y="610"/>
                    <a:pt x="13989" y="1881"/>
                  </a:cubicBezTo>
                  <a:cubicBezTo>
                    <a:pt x="3811" y="6544"/>
                    <a:pt x="0" y="24343"/>
                    <a:pt x="2532" y="32417"/>
                  </a:cubicBezTo>
                  <a:cubicBezTo>
                    <a:pt x="5007" y="40203"/>
                    <a:pt x="13818" y="48139"/>
                    <a:pt x="25899" y="48139"/>
                  </a:cubicBezTo>
                  <a:cubicBezTo>
                    <a:pt x="26305" y="48139"/>
                    <a:pt x="26713" y="48130"/>
                    <a:pt x="27126" y="48111"/>
                  </a:cubicBezTo>
                  <a:cubicBezTo>
                    <a:pt x="36452" y="47685"/>
                    <a:pt x="41968" y="44274"/>
                    <a:pt x="46204" y="37933"/>
                  </a:cubicBezTo>
                  <a:cubicBezTo>
                    <a:pt x="50441" y="31564"/>
                    <a:pt x="50015" y="22665"/>
                    <a:pt x="46204" y="12060"/>
                  </a:cubicBezTo>
                  <a:cubicBezTo>
                    <a:pt x="43432" y="4345"/>
                    <a:pt x="33032" y="0"/>
                    <a:pt x="23650"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 name="Google Shape;665;p5"/>
          <p:cNvGrpSpPr/>
          <p:nvPr/>
        </p:nvGrpSpPr>
        <p:grpSpPr>
          <a:xfrm rot="5400000">
            <a:off x="5930440" y="3360180"/>
            <a:ext cx="600080" cy="572694"/>
            <a:chOff x="1213108" y="2070442"/>
            <a:chExt cx="1050560" cy="1002615"/>
          </a:xfrm>
        </p:grpSpPr>
        <p:sp>
          <p:nvSpPr>
            <p:cNvPr id="31" name="Google Shape;666;p5"/>
            <p:cNvSpPr/>
            <p:nvPr/>
          </p:nvSpPr>
          <p:spPr>
            <a:xfrm>
              <a:off x="1213108" y="2070442"/>
              <a:ext cx="1050560" cy="1002615"/>
            </a:xfrm>
            <a:custGeom>
              <a:avLst/>
              <a:gdLst/>
              <a:ahLst/>
              <a:cxnLst/>
              <a:rect l="l" t="t" r="r" b="b"/>
              <a:pathLst>
                <a:path w="50441" h="48139" extrusionOk="0">
                  <a:moveTo>
                    <a:pt x="23650" y="0"/>
                  </a:moveTo>
                  <a:cubicBezTo>
                    <a:pt x="20135" y="0"/>
                    <a:pt x="16764" y="610"/>
                    <a:pt x="13989" y="1881"/>
                  </a:cubicBezTo>
                  <a:cubicBezTo>
                    <a:pt x="3811" y="6544"/>
                    <a:pt x="0" y="24343"/>
                    <a:pt x="2532" y="32417"/>
                  </a:cubicBezTo>
                  <a:cubicBezTo>
                    <a:pt x="5007" y="40203"/>
                    <a:pt x="13818" y="48139"/>
                    <a:pt x="25899" y="48139"/>
                  </a:cubicBezTo>
                  <a:cubicBezTo>
                    <a:pt x="26305" y="48139"/>
                    <a:pt x="26713" y="48130"/>
                    <a:pt x="27126" y="48111"/>
                  </a:cubicBezTo>
                  <a:cubicBezTo>
                    <a:pt x="36452" y="47685"/>
                    <a:pt x="41968" y="44274"/>
                    <a:pt x="46204" y="37933"/>
                  </a:cubicBezTo>
                  <a:cubicBezTo>
                    <a:pt x="50441" y="31564"/>
                    <a:pt x="50015" y="22665"/>
                    <a:pt x="46204" y="12060"/>
                  </a:cubicBezTo>
                  <a:cubicBezTo>
                    <a:pt x="43432" y="4345"/>
                    <a:pt x="33032" y="0"/>
                    <a:pt x="23650"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667;p5"/>
            <p:cNvSpPr/>
            <p:nvPr/>
          </p:nvSpPr>
          <p:spPr>
            <a:xfrm>
              <a:off x="1463169" y="2309092"/>
              <a:ext cx="550437" cy="525317"/>
            </a:xfrm>
            <a:custGeom>
              <a:avLst/>
              <a:gdLst/>
              <a:ahLst/>
              <a:cxnLst/>
              <a:rect l="l" t="t" r="r" b="b"/>
              <a:pathLst>
                <a:path w="50441" h="48139" extrusionOk="0">
                  <a:moveTo>
                    <a:pt x="23650" y="0"/>
                  </a:moveTo>
                  <a:cubicBezTo>
                    <a:pt x="20135" y="0"/>
                    <a:pt x="16764" y="610"/>
                    <a:pt x="13989" y="1881"/>
                  </a:cubicBezTo>
                  <a:cubicBezTo>
                    <a:pt x="3811" y="6544"/>
                    <a:pt x="0" y="24343"/>
                    <a:pt x="2532" y="32417"/>
                  </a:cubicBezTo>
                  <a:cubicBezTo>
                    <a:pt x="5007" y="40203"/>
                    <a:pt x="13818" y="48139"/>
                    <a:pt x="25899" y="48139"/>
                  </a:cubicBezTo>
                  <a:cubicBezTo>
                    <a:pt x="26305" y="48139"/>
                    <a:pt x="26713" y="48130"/>
                    <a:pt x="27126" y="48111"/>
                  </a:cubicBezTo>
                  <a:cubicBezTo>
                    <a:pt x="36452" y="47685"/>
                    <a:pt x="41968" y="44274"/>
                    <a:pt x="46204" y="37933"/>
                  </a:cubicBezTo>
                  <a:cubicBezTo>
                    <a:pt x="50441" y="31564"/>
                    <a:pt x="50015" y="22665"/>
                    <a:pt x="46204" y="12060"/>
                  </a:cubicBezTo>
                  <a:cubicBezTo>
                    <a:pt x="43432" y="4345"/>
                    <a:pt x="33032" y="0"/>
                    <a:pt x="23650"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Google Shape;668;p5"/>
          <p:cNvSpPr/>
          <p:nvPr/>
        </p:nvSpPr>
        <p:spPr>
          <a:xfrm>
            <a:off x="4038600" y="3327728"/>
            <a:ext cx="1856146" cy="718700"/>
          </a:xfrm>
          <a:custGeom>
            <a:avLst/>
            <a:gdLst/>
            <a:ahLst/>
            <a:cxnLst/>
            <a:rect l="l" t="t" r="r" b="b"/>
            <a:pathLst>
              <a:path w="43914" h="76101" extrusionOk="0">
                <a:moveTo>
                  <a:pt x="374" y="0"/>
                </a:moveTo>
                <a:cubicBezTo>
                  <a:pt x="374" y="0"/>
                  <a:pt x="374" y="27339"/>
                  <a:pt x="187" y="39063"/>
                </a:cubicBezTo>
                <a:cubicBezTo>
                  <a:pt x="1" y="50787"/>
                  <a:pt x="2239" y="75914"/>
                  <a:pt x="2239" y="75914"/>
                </a:cubicBezTo>
                <a:lnTo>
                  <a:pt x="6502" y="76101"/>
                </a:lnTo>
                <a:lnTo>
                  <a:pt x="43913" y="75728"/>
                </a:lnTo>
                <a:lnTo>
                  <a:pt x="43540" y="62698"/>
                </a:lnTo>
                <a:lnTo>
                  <a:pt x="42421"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vi-VN" sz="2000" b="0" i="0" u="none" strike="noStrike" cap="none" dirty="0" smtClean="0">
                <a:solidFill>
                  <a:srgbClr val="000000"/>
                </a:solidFill>
                <a:latin typeface="Arial"/>
                <a:ea typeface="Arial"/>
                <a:cs typeface="Arial"/>
                <a:sym typeface="Arial"/>
              </a:rPr>
              <a:t>THUYẾT TRÌNH</a:t>
            </a:r>
            <a:endParaRPr sz="2000" b="0" i="0" u="none" strike="noStrike" cap="none" dirty="0">
              <a:solidFill>
                <a:srgbClr val="000000"/>
              </a:solidFill>
              <a:latin typeface="Arial"/>
              <a:ea typeface="Arial"/>
              <a:cs typeface="Arial"/>
              <a:sym typeface="Arial"/>
            </a:endParaRPr>
          </a:p>
        </p:txBody>
      </p:sp>
      <p:grpSp>
        <p:nvGrpSpPr>
          <p:cNvPr id="13" name="Google Shape;671;p5"/>
          <p:cNvGrpSpPr/>
          <p:nvPr/>
        </p:nvGrpSpPr>
        <p:grpSpPr>
          <a:xfrm rot="-5400000" flipH="1">
            <a:off x="5930444" y="4048530"/>
            <a:ext cx="600080" cy="572694"/>
            <a:chOff x="1213108" y="2070442"/>
            <a:chExt cx="1050560" cy="1002615"/>
          </a:xfrm>
        </p:grpSpPr>
        <p:sp>
          <p:nvSpPr>
            <p:cNvPr id="29" name="Google Shape;672;p5"/>
            <p:cNvSpPr/>
            <p:nvPr/>
          </p:nvSpPr>
          <p:spPr>
            <a:xfrm>
              <a:off x="1213108" y="2070442"/>
              <a:ext cx="1050560" cy="1002615"/>
            </a:xfrm>
            <a:custGeom>
              <a:avLst/>
              <a:gdLst/>
              <a:ahLst/>
              <a:cxnLst/>
              <a:rect l="l" t="t" r="r" b="b"/>
              <a:pathLst>
                <a:path w="50441" h="48139" extrusionOk="0">
                  <a:moveTo>
                    <a:pt x="23650" y="0"/>
                  </a:moveTo>
                  <a:cubicBezTo>
                    <a:pt x="20135" y="0"/>
                    <a:pt x="16764" y="610"/>
                    <a:pt x="13989" y="1881"/>
                  </a:cubicBezTo>
                  <a:cubicBezTo>
                    <a:pt x="3811" y="6544"/>
                    <a:pt x="0" y="24343"/>
                    <a:pt x="2532" y="32417"/>
                  </a:cubicBezTo>
                  <a:cubicBezTo>
                    <a:pt x="5007" y="40203"/>
                    <a:pt x="13818" y="48139"/>
                    <a:pt x="25899" y="48139"/>
                  </a:cubicBezTo>
                  <a:cubicBezTo>
                    <a:pt x="26305" y="48139"/>
                    <a:pt x="26713" y="48130"/>
                    <a:pt x="27126" y="48111"/>
                  </a:cubicBezTo>
                  <a:cubicBezTo>
                    <a:pt x="36452" y="47685"/>
                    <a:pt x="41968" y="44274"/>
                    <a:pt x="46204" y="37933"/>
                  </a:cubicBezTo>
                  <a:cubicBezTo>
                    <a:pt x="50441" y="31564"/>
                    <a:pt x="50015" y="22665"/>
                    <a:pt x="46204" y="12060"/>
                  </a:cubicBezTo>
                  <a:cubicBezTo>
                    <a:pt x="43432" y="4345"/>
                    <a:pt x="33032" y="0"/>
                    <a:pt x="23650"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673;p5"/>
            <p:cNvSpPr/>
            <p:nvPr/>
          </p:nvSpPr>
          <p:spPr>
            <a:xfrm>
              <a:off x="1463169" y="2309092"/>
              <a:ext cx="550437" cy="525317"/>
            </a:xfrm>
            <a:custGeom>
              <a:avLst/>
              <a:gdLst/>
              <a:ahLst/>
              <a:cxnLst/>
              <a:rect l="l" t="t" r="r" b="b"/>
              <a:pathLst>
                <a:path w="50441" h="48139" extrusionOk="0">
                  <a:moveTo>
                    <a:pt x="23650" y="0"/>
                  </a:moveTo>
                  <a:cubicBezTo>
                    <a:pt x="20135" y="0"/>
                    <a:pt x="16764" y="610"/>
                    <a:pt x="13989" y="1881"/>
                  </a:cubicBezTo>
                  <a:cubicBezTo>
                    <a:pt x="3811" y="6544"/>
                    <a:pt x="0" y="24343"/>
                    <a:pt x="2532" y="32417"/>
                  </a:cubicBezTo>
                  <a:cubicBezTo>
                    <a:pt x="5007" y="40203"/>
                    <a:pt x="13818" y="48139"/>
                    <a:pt x="25899" y="48139"/>
                  </a:cubicBezTo>
                  <a:cubicBezTo>
                    <a:pt x="26305" y="48139"/>
                    <a:pt x="26713" y="48130"/>
                    <a:pt x="27126" y="48111"/>
                  </a:cubicBezTo>
                  <a:cubicBezTo>
                    <a:pt x="36452" y="47685"/>
                    <a:pt x="41968" y="44274"/>
                    <a:pt x="46204" y="37933"/>
                  </a:cubicBezTo>
                  <a:cubicBezTo>
                    <a:pt x="50441" y="31564"/>
                    <a:pt x="50015" y="22665"/>
                    <a:pt x="46204" y="12060"/>
                  </a:cubicBezTo>
                  <a:cubicBezTo>
                    <a:pt x="43432" y="4345"/>
                    <a:pt x="33032" y="0"/>
                    <a:pt x="2365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674;p5"/>
          <p:cNvSpPr/>
          <p:nvPr/>
        </p:nvSpPr>
        <p:spPr>
          <a:xfrm flipH="1">
            <a:off x="6653143" y="2001409"/>
            <a:ext cx="1758034" cy="708085"/>
          </a:xfrm>
          <a:custGeom>
            <a:avLst/>
            <a:gdLst/>
            <a:ahLst/>
            <a:cxnLst/>
            <a:rect l="l" t="t" r="r" b="b"/>
            <a:pathLst>
              <a:path w="43914" h="76101" extrusionOk="0">
                <a:moveTo>
                  <a:pt x="374" y="0"/>
                </a:moveTo>
                <a:cubicBezTo>
                  <a:pt x="374" y="0"/>
                  <a:pt x="374" y="27339"/>
                  <a:pt x="187" y="39063"/>
                </a:cubicBezTo>
                <a:cubicBezTo>
                  <a:pt x="1" y="50787"/>
                  <a:pt x="2239" y="75914"/>
                  <a:pt x="2239" y="75914"/>
                </a:cubicBezTo>
                <a:lnTo>
                  <a:pt x="6502" y="76101"/>
                </a:lnTo>
                <a:lnTo>
                  <a:pt x="43913" y="75728"/>
                </a:lnTo>
                <a:lnTo>
                  <a:pt x="43540" y="62698"/>
                </a:lnTo>
                <a:lnTo>
                  <a:pt x="4242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vi-VN" sz="2000" b="0" i="0" u="none" strike="noStrike" cap="none" dirty="0" smtClean="0">
                <a:solidFill>
                  <a:srgbClr val="414143"/>
                </a:solidFill>
                <a:latin typeface="Arial" panose="020B0604020202020204" pitchFamily="34" charset="0"/>
                <a:cs typeface="Arial" panose="020B0604020202020204" pitchFamily="34" charset="0"/>
                <a:sym typeface="Arial"/>
              </a:rPr>
              <a:t>PHẢN BIỆN</a:t>
            </a:r>
            <a:endParaRPr sz="2000" b="0" i="0" u="none" strike="noStrike" cap="none" dirty="0">
              <a:solidFill>
                <a:srgbClr val="414143"/>
              </a:solidFill>
              <a:latin typeface="Arial" panose="020B0604020202020204" pitchFamily="34" charset="0"/>
              <a:cs typeface="Arial" panose="020B0604020202020204" pitchFamily="34" charset="0"/>
              <a:sym typeface="Arial"/>
            </a:endParaRPr>
          </a:p>
        </p:txBody>
      </p:sp>
      <p:grpSp>
        <p:nvGrpSpPr>
          <p:cNvPr id="17" name="Google Shape;677;p5"/>
          <p:cNvGrpSpPr/>
          <p:nvPr/>
        </p:nvGrpSpPr>
        <p:grpSpPr>
          <a:xfrm rot="5400000">
            <a:off x="5930440" y="1983480"/>
            <a:ext cx="600080" cy="572694"/>
            <a:chOff x="1213108" y="2070442"/>
            <a:chExt cx="1050560" cy="1002615"/>
          </a:xfrm>
        </p:grpSpPr>
        <p:sp>
          <p:nvSpPr>
            <p:cNvPr id="27" name="Google Shape;678;p5"/>
            <p:cNvSpPr/>
            <p:nvPr/>
          </p:nvSpPr>
          <p:spPr>
            <a:xfrm>
              <a:off x="1213108" y="2070442"/>
              <a:ext cx="1050560" cy="1002615"/>
            </a:xfrm>
            <a:custGeom>
              <a:avLst/>
              <a:gdLst/>
              <a:ahLst/>
              <a:cxnLst/>
              <a:rect l="l" t="t" r="r" b="b"/>
              <a:pathLst>
                <a:path w="50441" h="48139" extrusionOk="0">
                  <a:moveTo>
                    <a:pt x="23650" y="0"/>
                  </a:moveTo>
                  <a:cubicBezTo>
                    <a:pt x="20135" y="0"/>
                    <a:pt x="16764" y="610"/>
                    <a:pt x="13989" y="1881"/>
                  </a:cubicBezTo>
                  <a:cubicBezTo>
                    <a:pt x="3811" y="6544"/>
                    <a:pt x="0" y="24343"/>
                    <a:pt x="2532" y="32417"/>
                  </a:cubicBezTo>
                  <a:cubicBezTo>
                    <a:pt x="5007" y="40203"/>
                    <a:pt x="13818" y="48139"/>
                    <a:pt x="25899" y="48139"/>
                  </a:cubicBezTo>
                  <a:cubicBezTo>
                    <a:pt x="26305" y="48139"/>
                    <a:pt x="26713" y="48130"/>
                    <a:pt x="27126" y="48111"/>
                  </a:cubicBezTo>
                  <a:cubicBezTo>
                    <a:pt x="36452" y="47685"/>
                    <a:pt x="41968" y="44274"/>
                    <a:pt x="46204" y="37933"/>
                  </a:cubicBezTo>
                  <a:cubicBezTo>
                    <a:pt x="50441" y="31564"/>
                    <a:pt x="50015" y="22665"/>
                    <a:pt x="46204" y="12060"/>
                  </a:cubicBezTo>
                  <a:cubicBezTo>
                    <a:pt x="43432" y="4345"/>
                    <a:pt x="33032" y="0"/>
                    <a:pt x="23650"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679;p5"/>
            <p:cNvSpPr/>
            <p:nvPr/>
          </p:nvSpPr>
          <p:spPr>
            <a:xfrm>
              <a:off x="1463169" y="2309092"/>
              <a:ext cx="550437" cy="525317"/>
            </a:xfrm>
            <a:custGeom>
              <a:avLst/>
              <a:gdLst/>
              <a:ahLst/>
              <a:cxnLst/>
              <a:rect l="l" t="t" r="r" b="b"/>
              <a:pathLst>
                <a:path w="50441" h="48139" extrusionOk="0">
                  <a:moveTo>
                    <a:pt x="23650" y="0"/>
                  </a:moveTo>
                  <a:cubicBezTo>
                    <a:pt x="20135" y="0"/>
                    <a:pt x="16764" y="610"/>
                    <a:pt x="13989" y="1881"/>
                  </a:cubicBezTo>
                  <a:cubicBezTo>
                    <a:pt x="3811" y="6544"/>
                    <a:pt x="0" y="24343"/>
                    <a:pt x="2532" y="32417"/>
                  </a:cubicBezTo>
                  <a:cubicBezTo>
                    <a:pt x="5007" y="40203"/>
                    <a:pt x="13818" y="48139"/>
                    <a:pt x="25899" y="48139"/>
                  </a:cubicBezTo>
                  <a:cubicBezTo>
                    <a:pt x="26305" y="48139"/>
                    <a:pt x="26713" y="48130"/>
                    <a:pt x="27126" y="48111"/>
                  </a:cubicBezTo>
                  <a:cubicBezTo>
                    <a:pt x="36452" y="47685"/>
                    <a:pt x="41968" y="44274"/>
                    <a:pt x="46204" y="37933"/>
                  </a:cubicBezTo>
                  <a:cubicBezTo>
                    <a:pt x="50441" y="31564"/>
                    <a:pt x="50015" y="22665"/>
                    <a:pt x="46204" y="12060"/>
                  </a:cubicBezTo>
                  <a:cubicBezTo>
                    <a:pt x="43432" y="4345"/>
                    <a:pt x="33032" y="0"/>
                    <a:pt x="23650"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 name="Google Shape;680;p5"/>
          <p:cNvSpPr/>
          <p:nvPr/>
        </p:nvSpPr>
        <p:spPr>
          <a:xfrm>
            <a:off x="4038600" y="1969787"/>
            <a:ext cx="1788185" cy="739707"/>
          </a:xfrm>
          <a:custGeom>
            <a:avLst/>
            <a:gdLst/>
            <a:ahLst/>
            <a:cxnLst/>
            <a:rect l="l" t="t" r="r" b="b"/>
            <a:pathLst>
              <a:path w="43914" h="76101" extrusionOk="0">
                <a:moveTo>
                  <a:pt x="374" y="0"/>
                </a:moveTo>
                <a:cubicBezTo>
                  <a:pt x="374" y="0"/>
                  <a:pt x="374" y="27339"/>
                  <a:pt x="187" y="39063"/>
                </a:cubicBezTo>
                <a:cubicBezTo>
                  <a:pt x="1" y="50787"/>
                  <a:pt x="2239" y="75914"/>
                  <a:pt x="2239" y="75914"/>
                </a:cubicBezTo>
                <a:lnTo>
                  <a:pt x="6502" y="76101"/>
                </a:lnTo>
                <a:lnTo>
                  <a:pt x="43913" y="75728"/>
                </a:lnTo>
                <a:lnTo>
                  <a:pt x="43540" y="62698"/>
                </a:lnTo>
                <a:lnTo>
                  <a:pt x="42421" y="0"/>
                </a:lnTo>
                <a:close/>
              </a:path>
            </a:pathLst>
          </a:custGeom>
          <a:solidFill>
            <a:srgbClr val="ABC7B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vi-VN" sz="2000" dirty="0" smtClean="0">
                <a:solidFill>
                  <a:srgbClr val="414143"/>
                </a:solidFill>
              </a:rPr>
              <a:t>CHUẨN BỊ NỘI DUNG</a:t>
            </a:r>
            <a:endParaRPr sz="2000" b="0" i="0" u="none" strike="noStrike" cap="none" dirty="0">
              <a:solidFill>
                <a:srgbClr val="414143"/>
              </a:solidFill>
              <a:sym typeface="Arial"/>
            </a:endParaRPr>
          </a:p>
        </p:txBody>
      </p:sp>
      <p:sp>
        <p:nvSpPr>
          <p:cNvPr id="19" name="Google Shape;681;p5"/>
          <p:cNvSpPr txBox="1"/>
          <p:nvPr/>
        </p:nvSpPr>
        <p:spPr>
          <a:xfrm>
            <a:off x="1809015" y="2242786"/>
            <a:ext cx="2819400" cy="54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800"/>
            </a:pPr>
            <a:r>
              <a:rPr lang="vi-VN" sz="2000" dirty="0">
                <a:solidFill>
                  <a:srgbClr val="994426"/>
                </a:solidFill>
                <a:latin typeface="Times New Roman" panose="02020603050405020304" pitchFamily="18" charset="0"/>
                <a:ea typeface="Oswald"/>
                <a:cs typeface="Times New Roman" panose="02020603050405020304" pitchFamily="18" charset="0"/>
                <a:sym typeface="Lato"/>
              </a:rPr>
              <a:t>Nguyễn Hữu Quang</a:t>
            </a:r>
          </a:p>
          <a:p>
            <a:pPr>
              <a:buClr>
                <a:schemeClr val="accent2"/>
              </a:buClr>
              <a:buSzPts val="2800"/>
            </a:pPr>
            <a:r>
              <a:rPr lang="vi-VN" sz="2000" dirty="0">
                <a:solidFill>
                  <a:srgbClr val="994426"/>
                </a:solidFill>
                <a:latin typeface="Times New Roman" panose="02020603050405020304" pitchFamily="18" charset="0"/>
                <a:ea typeface="Oswald"/>
                <a:cs typeface="Times New Roman" panose="02020603050405020304" pitchFamily="18" charset="0"/>
                <a:sym typeface="Lato"/>
              </a:rPr>
              <a:t>Phan Mậu Quang </a:t>
            </a:r>
          </a:p>
          <a:p>
            <a:pPr>
              <a:buClr>
                <a:schemeClr val="accent2"/>
              </a:buClr>
              <a:buSzPts val="2800"/>
            </a:pPr>
            <a:r>
              <a:rPr lang="vi-VN" sz="2000" dirty="0">
                <a:solidFill>
                  <a:srgbClr val="994426"/>
                </a:solidFill>
                <a:latin typeface="Times New Roman" panose="02020603050405020304" pitchFamily="18" charset="0"/>
                <a:ea typeface="Oswald"/>
                <a:cs typeface="Times New Roman" panose="02020603050405020304" pitchFamily="18" charset="0"/>
                <a:sym typeface="Lato"/>
              </a:rPr>
              <a:t>Trương Văn Tam</a:t>
            </a:r>
          </a:p>
          <a:p>
            <a:pPr marL="0" marR="0" lvl="0" indent="0" algn="l" rtl="0">
              <a:lnSpc>
                <a:spcPct val="100000"/>
              </a:lnSpc>
              <a:spcBef>
                <a:spcPts val="0"/>
              </a:spcBef>
              <a:spcAft>
                <a:spcPts val="0"/>
              </a:spcAft>
              <a:buClr>
                <a:srgbClr val="000000"/>
              </a:buClr>
              <a:buSzPts val="1400"/>
              <a:buFont typeface="Arial"/>
              <a:buNone/>
            </a:pPr>
            <a:endParaRPr sz="2000" i="0" u="none" strike="noStrike" cap="none" dirty="0">
              <a:solidFill>
                <a:schemeClr val="bg1"/>
              </a:solidFill>
              <a:latin typeface="Times New Roman" panose="02020603050405020304" pitchFamily="18" charset="0"/>
              <a:ea typeface="Lato"/>
              <a:cs typeface="Times New Roman" panose="02020603050405020304" pitchFamily="18" charset="0"/>
              <a:sym typeface="Lato"/>
            </a:endParaRPr>
          </a:p>
        </p:txBody>
      </p:sp>
      <p:grpSp>
        <p:nvGrpSpPr>
          <p:cNvPr id="21" name="Google Shape;683;p5"/>
          <p:cNvGrpSpPr/>
          <p:nvPr/>
        </p:nvGrpSpPr>
        <p:grpSpPr>
          <a:xfrm rot="5400000">
            <a:off x="5930440" y="4736880"/>
            <a:ext cx="600080" cy="572694"/>
            <a:chOff x="1213108" y="2070442"/>
            <a:chExt cx="1050560" cy="1002615"/>
          </a:xfrm>
        </p:grpSpPr>
        <p:sp>
          <p:nvSpPr>
            <p:cNvPr id="25" name="Google Shape;684;p5"/>
            <p:cNvSpPr/>
            <p:nvPr/>
          </p:nvSpPr>
          <p:spPr>
            <a:xfrm>
              <a:off x="1213108" y="2070442"/>
              <a:ext cx="1050560" cy="1002615"/>
            </a:xfrm>
            <a:custGeom>
              <a:avLst/>
              <a:gdLst/>
              <a:ahLst/>
              <a:cxnLst/>
              <a:rect l="l" t="t" r="r" b="b"/>
              <a:pathLst>
                <a:path w="50441" h="48139" extrusionOk="0">
                  <a:moveTo>
                    <a:pt x="23650" y="0"/>
                  </a:moveTo>
                  <a:cubicBezTo>
                    <a:pt x="20135" y="0"/>
                    <a:pt x="16764" y="610"/>
                    <a:pt x="13989" y="1881"/>
                  </a:cubicBezTo>
                  <a:cubicBezTo>
                    <a:pt x="3811" y="6544"/>
                    <a:pt x="0" y="24343"/>
                    <a:pt x="2532" y="32417"/>
                  </a:cubicBezTo>
                  <a:cubicBezTo>
                    <a:pt x="5007" y="40203"/>
                    <a:pt x="13818" y="48139"/>
                    <a:pt x="25899" y="48139"/>
                  </a:cubicBezTo>
                  <a:cubicBezTo>
                    <a:pt x="26305" y="48139"/>
                    <a:pt x="26713" y="48130"/>
                    <a:pt x="27126" y="48111"/>
                  </a:cubicBezTo>
                  <a:cubicBezTo>
                    <a:pt x="36452" y="47685"/>
                    <a:pt x="41968" y="44274"/>
                    <a:pt x="46204" y="37933"/>
                  </a:cubicBezTo>
                  <a:cubicBezTo>
                    <a:pt x="50441" y="31564"/>
                    <a:pt x="50015" y="22665"/>
                    <a:pt x="46204" y="12060"/>
                  </a:cubicBezTo>
                  <a:cubicBezTo>
                    <a:pt x="43432" y="4345"/>
                    <a:pt x="33032" y="0"/>
                    <a:pt x="23650"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685;p5"/>
            <p:cNvSpPr/>
            <p:nvPr/>
          </p:nvSpPr>
          <p:spPr>
            <a:xfrm>
              <a:off x="1463169" y="2309092"/>
              <a:ext cx="550437" cy="525317"/>
            </a:xfrm>
            <a:custGeom>
              <a:avLst/>
              <a:gdLst/>
              <a:ahLst/>
              <a:cxnLst/>
              <a:rect l="l" t="t" r="r" b="b"/>
              <a:pathLst>
                <a:path w="50441" h="48139" extrusionOk="0">
                  <a:moveTo>
                    <a:pt x="23650" y="0"/>
                  </a:moveTo>
                  <a:cubicBezTo>
                    <a:pt x="20135" y="0"/>
                    <a:pt x="16764" y="610"/>
                    <a:pt x="13989" y="1881"/>
                  </a:cubicBezTo>
                  <a:cubicBezTo>
                    <a:pt x="3811" y="6544"/>
                    <a:pt x="0" y="24343"/>
                    <a:pt x="2532" y="32417"/>
                  </a:cubicBezTo>
                  <a:cubicBezTo>
                    <a:pt x="5007" y="40203"/>
                    <a:pt x="13818" y="48139"/>
                    <a:pt x="25899" y="48139"/>
                  </a:cubicBezTo>
                  <a:cubicBezTo>
                    <a:pt x="26305" y="48139"/>
                    <a:pt x="26713" y="48130"/>
                    <a:pt x="27126" y="48111"/>
                  </a:cubicBezTo>
                  <a:cubicBezTo>
                    <a:pt x="36452" y="47685"/>
                    <a:pt x="41968" y="44274"/>
                    <a:pt x="46204" y="37933"/>
                  </a:cubicBezTo>
                  <a:cubicBezTo>
                    <a:pt x="50441" y="31564"/>
                    <a:pt x="50015" y="22665"/>
                    <a:pt x="46204" y="12060"/>
                  </a:cubicBezTo>
                  <a:cubicBezTo>
                    <a:pt x="43432" y="4345"/>
                    <a:pt x="33032" y="0"/>
                    <a:pt x="23650"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686;p5"/>
          <p:cNvSpPr/>
          <p:nvPr/>
        </p:nvSpPr>
        <p:spPr>
          <a:xfrm>
            <a:off x="4060474" y="4689377"/>
            <a:ext cx="1775172" cy="657908"/>
          </a:xfrm>
          <a:custGeom>
            <a:avLst/>
            <a:gdLst/>
            <a:ahLst/>
            <a:cxnLst/>
            <a:rect l="l" t="t" r="r" b="b"/>
            <a:pathLst>
              <a:path w="43914" h="76101" extrusionOk="0">
                <a:moveTo>
                  <a:pt x="374" y="0"/>
                </a:moveTo>
                <a:cubicBezTo>
                  <a:pt x="374" y="0"/>
                  <a:pt x="374" y="27339"/>
                  <a:pt x="187" y="39063"/>
                </a:cubicBezTo>
                <a:cubicBezTo>
                  <a:pt x="1" y="50787"/>
                  <a:pt x="2239" y="75914"/>
                  <a:pt x="2239" y="75914"/>
                </a:cubicBezTo>
                <a:lnTo>
                  <a:pt x="6502" y="76101"/>
                </a:lnTo>
                <a:lnTo>
                  <a:pt x="43913" y="75728"/>
                </a:lnTo>
                <a:lnTo>
                  <a:pt x="43540" y="62698"/>
                </a:lnTo>
                <a:lnTo>
                  <a:pt x="42421"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688;p5"/>
          <p:cNvSpPr txBox="1"/>
          <p:nvPr/>
        </p:nvSpPr>
        <p:spPr>
          <a:xfrm>
            <a:off x="4219162" y="4811326"/>
            <a:ext cx="1448946" cy="4140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000"/>
              <a:buFont typeface="Arial"/>
              <a:buNone/>
            </a:pPr>
            <a:r>
              <a:rPr lang="vi-VN" sz="2000" b="0" i="0" u="none" strike="noStrike" cap="none" dirty="0" smtClean="0">
                <a:solidFill>
                  <a:schemeClr val="dk1"/>
                </a:solidFill>
                <a:latin typeface="Oswald"/>
                <a:ea typeface="Oswald"/>
                <a:cs typeface="Oswald"/>
                <a:sym typeface="Oswald"/>
              </a:rPr>
              <a:t>PPT</a:t>
            </a:r>
            <a:endParaRPr sz="2000" b="0" i="0" u="none" strike="noStrike" cap="none" dirty="0">
              <a:solidFill>
                <a:schemeClr val="dk1"/>
              </a:solidFill>
              <a:latin typeface="Oswald"/>
              <a:ea typeface="Oswald"/>
              <a:cs typeface="Oswald"/>
              <a:sym typeface="Oswald"/>
            </a:endParaRPr>
          </a:p>
        </p:txBody>
      </p:sp>
      <p:sp>
        <p:nvSpPr>
          <p:cNvPr id="35" name="Google Shape;681;p5"/>
          <p:cNvSpPr txBox="1"/>
          <p:nvPr/>
        </p:nvSpPr>
        <p:spPr>
          <a:xfrm>
            <a:off x="8610600" y="2154032"/>
            <a:ext cx="2819400" cy="5460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buClr>
                <a:schemeClr val="accent2"/>
              </a:buClr>
              <a:buSzPts val="2800"/>
              <a:buFont typeface="Arial"/>
              <a:buNone/>
            </a:pPr>
            <a:r>
              <a:rPr lang="vi-VN" sz="2000" dirty="0">
                <a:solidFill>
                  <a:srgbClr val="994426"/>
                </a:solidFill>
                <a:latin typeface="Times New Roman" panose="02020603050405020304" pitchFamily="18" charset="0"/>
                <a:ea typeface="Oswald"/>
                <a:cs typeface="Times New Roman" panose="02020603050405020304" pitchFamily="18" charset="0"/>
                <a:sym typeface="Lato"/>
              </a:rPr>
              <a:t>Thái Hồng Nguyên</a:t>
            </a:r>
          </a:p>
          <a:p>
            <a:pPr lvl="0" indent="0">
              <a:buClr>
                <a:schemeClr val="accent2"/>
              </a:buClr>
              <a:buSzPts val="2800"/>
              <a:buFont typeface="Arial"/>
              <a:buNone/>
            </a:pPr>
            <a:r>
              <a:rPr lang="vi-VN" sz="2000" dirty="0">
                <a:solidFill>
                  <a:srgbClr val="994426"/>
                </a:solidFill>
                <a:latin typeface="Times New Roman" panose="02020603050405020304" pitchFamily="18" charset="0"/>
                <a:ea typeface="Oswald"/>
                <a:cs typeface="Times New Roman" panose="02020603050405020304" pitchFamily="18" charset="0"/>
                <a:sym typeface="Lato"/>
              </a:rPr>
              <a:t>Nguyễn Hòa Phát </a:t>
            </a:r>
          </a:p>
          <a:p>
            <a:pPr lvl="0" indent="0">
              <a:buClr>
                <a:schemeClr val="accent2"/>
              </a:buClr>
              <a:buSzPts val="2800"/>
              <a:buFont typeface="Arial"/>
              <a:buNone/>
            </a:pPr>
            <a:r>
              <a:rPr lang="vi-VN" sz="2000" dirty="0">
                <a:solidFill>
                  <a:srgbClr val="994426"/>
                </a:solidFill>
                <a:latin typeface="Times New Roman" panose="02020603050405020304" pitchFamily="18" charset="0"/>
                <a:ea typeface="Oswald"/>
                <a:cs typeface="Times New Roman" panose="02020603050405020304" pitchFamily="18" charset="0"/>
                <a:sym typeface="Lato"/>
              </a:rPr>
              <a:t>Đỗ Minh Quân </a:t>
            </a:r>
            <a:endParaRPr sz="2000" dirty="0">
              <a:solidFill>
                <a:srgbClr val="994426"/>
              </a:solidFill>
              <a:latin typeface="Times New Roman" panose="02020603050405020304" pitchFamily="18" charset="0"/>
              <a:ea typeface="Oswald"/>
              <a:cs typeface="Times New Roman" panose="02020603050405020304" pitchFamily="18" charset="0"/>
              <a:sym typeface="Lato"/>
            </a:endParaRPr>
          </a:p>
        </p:txBody>
      </p:sp>
      <p:sp>
        <p:nvSpPr>
          <p:cNvPr id="36" name="Google Shape;681;p5"/>
          <p:cNvSpPr txBox="1"/>
          <p:nvPr/>
        </p:nvSpPr>
        <p:spPr>
          <a:xfrm>
            <a:off x="1873560" y="4689377"/>
            <a:ext cx="2819400" cy="5460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buClr>
                <a:schemeClr val="accent2"/>
              </a:buClr>
              <a:buSzPts val="2800"/>
              <a:buFont typeface="Arial"/>
              <a:buNone/>
            </a:pPr>
            <a:r>
              <a:rPr lang="vi-VN" sz="2000" dirty="0">
                <a:solidFill>
                  <a:srgbClr val="994426"/>
                </a:solidFill>
                <a:latin typeface="Times New Roman" panose="02020603050405020304" pitchFamily="18" charset="0"/>
                <a:ea typeface="Oswald"/>
                <a:cs typeface="Times New Roman" panose="02020603050405020304" pitchFamily="18" charset="0"/>
                <a:sym typeface="Lato"/>
              </a:rPr>
              <a:t>Dương Đức Quân</a:t>
            </a:r>
            <a:endParaRPr sz="2000" dirty="0">
              <a:solidFill>
                <a:srgbClr val="994426"/>
              </a:solidFill>
              <a:latin typeface="Times New Roman" panose="02020603050405020304" pitchFamily="18" charset="0"/>
              <a:ea typeface="Oswald"/>
              <a:cs typeface="Times New Roman" panose="02020603050405020304" pitchFamily="18" charset="0"/>
              <a:sym typeface="Lato"/>
            </a:endParaRPr>
          </a:p>
        </p:txBody>
      </p:sp>
      <p:sp>
        <p:nvSpPr>
          <p:cNvPr id="37" name="Google Shape;681;p5"/>
          <p:cNvSpPr txBox="1"/>
          <p:nvPr/>
        </p:nvSpPr>
        <p:spPr>
          <a:xfrm>
            <a:off x="1858208" y="3414078"/>
            <a:ext cx="2819400" cy="5460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buClr>
                <a:schemeClr val="accent2"/>
              </a:buClr>
              <a:buSzPts val="2800"/>
              <a:buFont typeface="Arial"/>
              <a:buNone/>
            </a:pPr>
            <a:r>
              <a:rPr lang="vi-VN" sz="2000" dirty="0">
                <a:solidFill>
                  <a:srgbClr val="994426"/>
                </a:solidFill>
                <a:latin typeface="Times New Roman" panose="02020603050405020304" pitchFamily="18" charset="0"/>
                <a:ea typeface="Oswald"/>
                <a:cs typeface="Times New Roman" panose="02020603050405020304" pitchFamily="18" charset="0"/>
                <a:sym typeface="Lato"/>
              </a:rPr>
              <a:t>Hoàng Ngọc Quốc</a:t>
            </a:r>
          </a:p>
          <a:p>
            <a:pPr lvl="0" indent="0">
              <a:buClr>
                <a:schemeClr val="accent2"/>
              </a:buClr>
              <a:buSzPts val="2800"/>
              <a:buFont typeface="Arial"/>
              <a:buNone/>
            </a:pPr>
            <a:r>
              <a:rPr lang="vi-VN" sz="2000" dirty="0">
                <a:solidFill>
                  <a:srgbClr val="994426"/>
                </a:solidFill>
                <a:latin typeface="Times New Roman" panose="02020603050405020304" pitchFamily="18" charset="0"/>
                <a:ea typeface="Oswald"/>
                <a:cs typeface="Times New Roman" panose="02020603050405020304" pitchFamily="18" charset="0"/>
                <a:sym typeface="Lato"/>
              </a:rPr>
              <a:t>Phạm Hoàng Sức</a:t>
            </a:r>
            <a:endParaRPr sz="2000" dirty="0">
              <a:solidFill>
                <a:srgbClr val="994426"/>
              </a:solidFill>
              <a:latin typeface="Times New Roman" panose="02020603050405020304" pitchFamily="18" charset="0"/>
              <a:ea typeface="Oswald"/>
              <a:cs typeface="Times New Roman" panose="02020603050405020304" pitchFamily="18" charset="0"/>
              <a:sym typeface="Lato"/>
            </a:endParaRPr>
          </a:p>
        </p:txBody>
      </p:sp>
      <p:sp>
        <p:nvSpPr>
          <p:cNvPr id="38" name="Google Shape;674;p5"/>
          <p:cNvSpPr/>
          <p:nvPr/>
        </p:nvSpPr>
        <p:spPr>
          <a:xfrm flipH="1">
            <a:off x="6586167" y="3346487"/>
            <a:ext cx="1891986" cy="699941"/>
          </a:xfrm>
          <a:custGeom>
            <a:avLst/>
            <a:gdLst/>
            <a:ahLst/>
            <a:cxnLst/>
            <a:rect l="l" t="t" r="r" b="b"/>
            <a:pathLst>
              <a:path w="43914" h="76101" extrusionOk="0">
                <a:moveTo>
                  <a:pt x="374" y="0"/>
                </a:moveTo>
                <a:cubicBezTo>
                  <a:pt x="374" y="0"/>
                  <a:pt x="374" y="27339"/>
                  <a:pt x="187" y="39063"/>
                </a:cubicBezTo>
                <a:cubicBezTo>
                  <a:pt x="1" y="50787"/>
                  <a:pt x="2239" y="75914"/>
                  <a:pt x="2239" y="75914"/>
                </a:cubicBezTo>
                <a:lnTo>
                  <a:pt x="6502" y="76101"/>
                </a:lnTo>
                <a:lnTo>
                  <a:pt x="43913" y="75728"/>
                </a:lnTo>
                <a:lnTo>
                  <a:pt x="43540" y="62698"/>
                </a:lnTo>
                <a:lnTo>
                  <a:pt x="4242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vi-VN" sz="2000" i="0" u="none" strike="noStrike" cap="none" dirty="0" smtClean="0">
                <a:solidFill>
                  <a:srgbClr val="000000"/>
                </a:solidFill>
                <a:latin typeface="Arial"/>
                <a:ea typeface="Arial"/>
                <a:cs typeface="Arial"/>
                <a:sym typeface="Arial"/>
              </a:rPr>
              <a:t>LEADER</a:t>
            </a:r>
            <a:endParaRPr sz="2000" i="0" u="none" strike="noStrike" cap="none" dirty="0">
              <a:solidFill>
                <a:srgbClr val="000000"/>
              </a:solidFill>
              <a:latin typeface="Arial"/>
              <a:ea typeface="Arial"/>
              <a:cs typeface="Arial"/>
              <a:sym typeface="Arial"/>
            </a:endParaRPr>
          </a:p>
        </p:txBody>
      </p:sp>
      <p:sp>
        <p:nvSpPr>
          <p:cNvPr id="40" name="Google Shape;681;p5"/>
          <p:cNvSpPr txBox="1"/>
          <p:nvPr/>
        </p:nvSpPr>
        <p:spPr>
          <a:xfrm>
            <a:off x="8647176" y="3385645"/>
            <a:ext cx="2819400" cy="5460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buClr>
                <a:schemeClr val="accent2"/>
              </a:buClr>
              <a:buSzPts val="2800"/>
              <a:buFont typeface="Arial"/>
              <a:buNone/>
            </a:pPr>
            <a:r>
              <a:rPr lang="vi-VN" sz="2000" dirty="0">
                <a:solidFill>
                  <a:srgbClr val="994426"/>
                </a:solidFill>
                <a:latin typeface="Times New Roman" panose="02020603050405020304" pitchFamily="18" charset="0"/>
                <a:ea typeface="Oswald"/>
                <a:cs typeface="Times New Roman" panose="02020603050405020304" pitchFamily="18" charset="0"/>
                <a:sym typeface="Lato"/>
              </a:rPr>
              <a:t>Nguyễn Ngọc Tú Tài</a:t>
            </a:r>
            <a:endParaRPr sz="2000" dirty="0">
              <a:solidFill>
                <a:srgbClr val="994426"/>
              </a:solidFill>
              <a:latin typeface="Times New Roman" panose="02020603050405020304" pitchFamily="18" charset="0"/>
              <a:ea typeface="Oswald"/>
              <a:cs typeface="Times New Roman" panose="02020603050405020304" pitchFamily="18" charset="0"/>
              <a:sym typeface="Lato"/>
            </a:endParaRPr>
          </a:p>
        </p:txBody>
      </p:sp>
    </p:spTree>
    <p:extLst>
      <p:ext uri="{BB962C8B-B14F-4D97-AF65-F5344CB8AC3E}">
        <p14:creationId xmlns:p14="http://schemas.microsoft.com/office/powerpoint/2010/main" val="33082908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80">
                                          <p:stCondLst>
                                            <p:cond delay="0"/>
                                          </p:stCondLst>
                                        </p:cTn>
                                        <p:tgtEl>
                                          <p:spTgt spid="5"/>
                                        </p:tgtEl>
                                      </p:cBhvr>
                                    </p:animEffect>
                                    <p:anim calcmode="lin" valueType="num">
                                      <p:cBhvr>
                                        <p:cTn id="4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gtEl>
                                      </p:cBhvr>
                                      <p:to x="100000" y="60000"/>
                                    </p:animScale>
                                    <p:animScale>
                                      <p:cBhvr>
                                        <p:cTn id="46" dur="166" decel="50000">
                                          <p:stCondLst>
                                            <p:cond delay="676"/>
                                          </p:stCondLst>
                                        </p:cTn>
                                        <p:tgtEl>
                                          <p:spTgt spid="5"/>
                                        </p:tgtEl>
                                      </p:cBhvr>
                                      <p:to x="100000" y="100000"/>
                                    </p:animScale>
                                    <p:animScale>
                                      <p:cBhvr>
                                        <p:cTn id="47" dur="26">
                                          <p:stCondLst>
                                            <p:cond delay="1312"/>
                                          </p:stCondLst>
                                        </p:cTn>
                                        <p:tgtEl>
                                          <p:spTgt spid="5"/>
                                        </p:tgtEl>
                                      </p:cBhvr>
                                      <p:to x="100000" y="80000"/>
                                    </p:animScale>
                                    <p:animScale>
                                      <p:cBhvr>
                                        <p:cTn id="48" dur="166" decel="50000">
                                          <p:stCondLst>
                                            <p:cond delay="1338"/>
                                          </p:stCondLst>
                                        </p:cTn>
                                        <p:tgtEl>
                                          <p:spTgt spid="5"/>
                                        </p:tgtEl>
                                      </p:cBhvr>
                                      <p:to x="100000" y="100000"/>
                                    </p:animScale>
                                    <p:animScale>
                                      <p:cBhvr>
                                        <p:cTn id="49" dur="26">
                                          <p:stCondLst>
                                            <p:cond delay="1642"/>
                                          </p:stCondLst>
                                        </p:cTn>
                                        <p:tgtEl>
                                          <p:spTgt spid="5"/>
                                        </p:tgtEl>
                                      </p:cBhvr>
                                      <p:to x="100000" y="90000"/>
                                    </p:animScale>
                                    <p:animScale>
                                      <p:cBhvr>
                                        <p:cTn id="50" dur="166" decel="50000">
                                          <p:stCondLst>
                                            <p:cond delay="1668"/>
                                          </p:stCondLst>
                                        </p:cTn>
                                        <p:tgtEl>
                                          <p:spTgt spid="5"/>
                                        </p:tgtEl>
                                      </p:cBhvr>
                                      <p:to x="100000" y="100000"/>
                                    </p:animScale>
                                    <p:animScale>
                                      <p:cBhvr>
                                        <p:cTn id="51" dur="26">
                                          <p:stCondLst>
                                            <p:cond delay="1808"/>
                                          </p:stCondLst>
                                        </p:cTn>
                                        <p:tgtEl>
                                          <p:spTgt spid="5"/>
                                        </p:tgtEl>
                                      </p:cBhvr>
                                      <p:to x="100000" y="95000"/>
                                    </p:animScale>
                                    <p:animScale>
                                      <p:cBhvr>
                                        <p:cTn id="52" dur="166" decel="50000">
                                          <p:stCondLst>
                                            <p:cond delay="1834"/>
                                          </p:stCondLst>
                                        </p:cTn>
                                        <p:tgtEl>
                                          <p:spTgt spid="5"/>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80">
                                          <p:stCondLst>
                                            <p:cond delay="0"/>
                                          </p:stCondLst>
                                        </p:cTn>
                                        <p:tgtEl>
                                          <p:spTgt spid="9"/>
                                        </p:tgtEl>
                                      </p:cBhvr>
                                    </p:animEffect>
                                    <p:anim calcmode="lin" valueType="num">
                                      <p:cBhvr>
                                        <p:cTn id="5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1" dur="26">
                                          <p:stCondLst>
                                            <p:cond delay="650"/>
                                          </p:stCondLst>
                                        </p:cTn>
                                        <p:tgtEl>
                                          <p:spTgt spid="9"/>
                                        </p:tgtEl>
                                      </p:cBhvr>
                                      <p:to x="100000" y="60000"/>
                                    </p:animScale>
                                    <p:animScale>
                                      <p:cBhvr>
                                        <p:cTn id="62" dur="166" decel="50000">
                                          <p:stCondLst>
                                            <p:cond delay="676"/>
                                          </p:stCondLst>
                                        </p:cTn>
                                        <p:tgtEl>
                                          <p:spTgt spid="9"/>
                                        </p:tgtEl>
                                      </p:cBhvr>
                                      <p:to x="100000" y="100000"/>
                                    </p:animScale>
                                    <p:animScale>
                                      <p:cBhvr>
                                        <p:cTn id="63" dur="26">
                                          <p:stCondLst>
                                            <p:cond delay="1312"/>
                                          </p:stCondLst>
                                        </p:cTn>
                                        <p:tgtEl>
                                          <p:spTgt spid="9"/>
                                        </p:tgtEl>
                                      </p:cBhvr>
                                      <p:to x="100000" y="80000"/>
                                    </p:animScale>
                                    <p:animScale>
                                      <p:cBhvr>
                                        <p:cTn id="64" dur="166" decel="50000">
                                          <p:stCondLst>
                                            <p:cond delay="1338"/>
                                          </p:stCondLst>
                                        </p:cTn>
                                        <p:tgtEl>
                                          <p:spTgt spid="9"/>
                                        </p:tgtEl>
                                      </p:cBhvr>
                                      <p:to x="100000" y="100000"/>
                                    </p:animScale>
                                    <p:animScale>
                                      <p:cBhvr>
                                        <p:cTn id="65" dur="26">
                                          <p:stCondLst>
                                            <p:cond delay="1642"/>
                                          </p:stCondLst>
                                        </p:cTn>
                                        <p:tgtEl>
                                          <p:spTgt spid="9"/>
                                        </p:tgtEl>
                                      </p:cBhvr>
                                      <p:to x="100000" y="90000"/>
                                    </p:animScale>
                                    <p:animScale>
                                      <p:cBhvr>
                                        <p:cTn id="66" dur="166" decel="50000">
                                          <p:stCondLst>
                                            <p:cond delay="1668"/>
                                          </p:stCondLst>
                                        </p:cTn>
                                        <p:tgtEl>
                                          <p:spTgt spid="9"/>
                                        </p:tgtEl>
                                      </p:cBhvr>
                                      <p:to x="100000" y="100000"/>
                                    </p:animScale>
                                    <p:animScale>
                                      <p:cBhvr>
                                        <p:cTn id="67" dur="26">
                                          <p:stCondLst>
                                            <p:cond delay="1808"/>
                                          </p:stCondLst>
                                        </p:cTn>
                                        <p:tgtEl>
                                          <p:spTgt spid="9"/>
                                        </p:tgtEl>
                                      </p:cBhvr>
                                      <p:to x="100000" y="95000"/>
                                    </p:animScale>
                                    <p:animScale>
                                      <p:cBhvr>
                                        <p:cTn id="68" dur="166" decel="50000">
                                          <p:stCondLst>
                                            <p:cond delay="1834"/>
                                          </p:stCondLst>
                                        </p:cTn>
                                        <p:tgtEl>
                                          <p:spTgt spid="9"/>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down)">
                                      <p:cBhvr>
                                        <p:cTn id="71" dur="580">
                                          <p:stCondLst>
                                            <p:cond delay="0"/>
                                          </p:stCondLst>
                                        </p:cTn>
                                        <p:tgtEl>
                                          <p:spTgt spid="10"/>
                                        </p:tgtEl>
                                      </p:cBhvr>
                                    </p:animEffect>
                                    <p:anim calcmode="lin" valueType="num">
                                      <p:cBhvr>
                                        <p:cTn id="7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7" dur="26">
                                          <p:stCondLst>
                                            <p:cond delay="650"/>
                                          </p:stCondLst>
                                        </p:cTn>
                                        <p:tgtEl>
                                          <p:spTgt spid="10"/>
                                        </p:tgtEl>
                                      </p:cBhvr>
                                      <p:to x="100000" y="60000"/>
                                    </p:animScale>
                                    <p:animScale>
                                      <p:cBhvr>
                                        <p:cTn id="78" dur="166" decel="50000">
                                          <p:stCondLst>
                                            <p:cond delay="676"/>
                                          </p:stCondLst>
                                        </p:cTn>
                                        <p:tgtEl>
                                          <p:spTgt spid="10"/>
                                        </p:tgtEl>
                                      </p:cBhvr>
                                      <p:to x="100000" y="100000"/>
                                    </p:animScale>
                                    <p:animScale>
                                      <p:cBhvr>
                                        <p:cTn id="79" dur="26">
                                          <p:stCondLst>
                                            <p:cond delay="1312"/>
                                          </p:stCondLst>
                                        </p:cTn>
                                        <p:tgtEl>
                                          <p:spTgt spid="10"/>
                                        </p:tgtEl>
                                      </p:cBhvr>
                                      <p:to x="100000" y="80000"/>
                                    </p:animScale>
                                    <p:animScale>
                                      <p:cBhvr>
                                        <p:cTn id="80" dur="166" decel="50000">
                                          <p:stCondLst>
                                            <p:cond delay="1338"/>
                                          </p:stCondLst>
                                        </p:cTn>
                                        <p:tgtEl>
                                          <p:spTgt spid="10"/>
                                        </p:tgtEl>
                                      </p:cBhvr>
                                      <p:to x="100000" y="100000"/>
                                    </p:animScale>
                                    <p:animScale>
                                      <p:cBhvr>
                                        <p:cTn id="81" dur="26">
                                          <p:stCondLst>
                                            <p:cond delay="1642"/>
                                          </p:stCondLst>
                                        </p:cTn>
                                        <p:tgtEl>
                                          <p:spTgt spid="10"/>
                                        </p:tgtEl>
                                      </p:cBhvr>
                                      <p:to x="100000" y="90000"/>
                                    </p:animScale>
                                    <p:animScale>
                                      <p:cBhvr>
                                        <p:cTn id="82" dur="166" decel="50000">
                                          <p:stCondLst>
                                            <p:cond delay="1668"/>
                                          </p:stCondLst>
                                        </p:cTn>
                                        <p:tgtEl>
                                          <p:spTgt spid="10"/>
                                        </p:tgtEl>
                                      </p:cBhvr>
                                      <p:to x="100000" y="100000"/>
                                    </p:animScale>
                                    <p:animScale>
                                      <p:cBhvr>
                                        <p:cTn id="83" dur="26">
                                          <p:stCondLst>
                                            <p:cond delay="1808"/>
                                          </p:stCondLst>
                                        </p:cTn>
                                        <p:tgtEl>
                                          <p:spTgt spid="10"/>
                                        </p:tgtEl>
                                      </p:cBhvr>
                                      <p:to x="100000" y="95000"/>
                                    </p:animScale>
                                    <p:animScale>
                                      <p:cBhvr>
                                        <p:cTn id="84" dur="166" decel="50000">
                                          <p:stCondLst>
                                            <p:cond delay="1834"/>
                                          </p:stCondLst>
                                        </p:cTn>
                                        <p:tgtEl>
                                          <p:spTgt spid="10"/>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down)">
                                      <p:cBhvr>
                                        <p:cTn id="87" dur="580">
                                          <p:stCondLst>
                                            <p:cond delay="0"/>
                                          </p:stCondLst>
                                        </p:cTn>
                                        <p:tgtEl>
                                          <p:spTgt spid="13"/>
                                        </p:tgtEl>
                                      </p:cBhvr>
                                    </p:animEffect>
                                    <p:anim calcmode="lin" valueType="num">
                                      <p:cBhvr>
                                        <p:cTn id="8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93" dur="26">
                                          <p:stCondLst>
                                            <p:cond delay="650"/>
                                          </p:stCondLst>
                                        </p:cTn>
                                        <p:tgtEl>
                                          <p:spTgt spid="13"/>
                                        </p:tgtEl>
                                      </p:cBhvr>
                                      <p:to x="100000" y="60000"/>
                                    </p:animScale>
                                    <p:animScale>
                                      <p:cBhvr>
                                        <p:cTn id="94" dur="166" decel="50000">
                                          <p:stCondLst>
                                            <p:cond delay="676"/>
                                          </p:stCondLst>
                                        </p:cTn>
                                        <p:tgtEl>
                                          <p:spTgt spid="13"/>
                                        </p:tgtEl>
                                      </p:cBhvr>
                                      <p:to x="100000" y="100000"/>
                                    </p:animScale>
                                    <p:animScale>
                                      <p:cBhvr>
                                        <p:cTn id="95" dur="26">
                                          <p:stCondLst>
                                            <p:cond delay="1312"/>
                                          </p:stCondLst>
                                        </p:cTn>
                                        <p:tgtEl>
                                          <p:spTgt spid="13"/>
                                        </p:tgtEl>
                                      </p:cBhvr>
                                      <p:to x="100000" y="80000"/>
                                    </p:animScale>
                                    <p:animScale>
                                      <p:cBhvr>
                                        <p:cTn id="96" dur="166" decel="50000">
                                          <p:stCondLst>
                                            <p:cond delay="1338"/>
                                          </p:stCondLst>
                                        </p:cTn>
                                        <p:tgtEl>
                                          <p:spTgt spid="13"/>
                                        </p:tgtEl>
                                      </p:cBhvr>
                                      <p:to x="100000" y="100000"/>
                                    </p:animScale>
                                    <p:animScale>
                                      <p:cBhvr>
                                        <p:cTn id="97" dur="26">
                                          <p:stCondLst>
                                            <p:cond delay="1642"/>
                                          </p:stCondLst>
                                        </p:cTn>
                                        <p:tgtEl>
                                          <p:spTgt spid="13"/>
                                        </p:tgtEl>
                                      </p:cBhvr>
                                      <p:to x="100000" y="90000"/>
                                    </p:animScale>
                                    <p:animScale>
                                      <p:cBhvr>
                                        <p:cTn id="98" dur="166" decel="50000">
                                          <p:stCondLst>
                                            <p:cond delay="1668"/>
                                          </p:stCondLst>
                                        </p:cTn>
                                        <p:tgtEl>
                                          <p:spTgt spid="13"/>
                                        </p:tgtEl>
                                      </p:cBhvr>
                                      <p:to x="100000" y="100000"/>
                                    </p:animScale>
                                    <p:animScale>
                                      <p:cBhvr>
                                        <p:cTn id="99" dur="26">
                                          <p:stCondLst>
                                            <p:cond delay="1808"/>
                                          </p:stCondLst>
                                        </p:cTn>
                                        <p:tgtEl>
                                          <p:spTgt spid="13"/>
                                        </p:tgtEl>
                                      </p:cBhvr>
                                      <p:to x="100000" y="95000"/>
                                    </p:animScale>
                                    <p:animScale>
                                      <p:cBhvr>
                                        <p:cTn id="100" dur="166" decel="50000">
                                          <p:stCondLst>
                                            <p:cond delay="1834"/>
                                          </p:stCondLst>
                                        </p:cTn>
                                        <p:tgtEl>
                                          <p:spTgt spid="13"/>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down)">
                                      <p:cBhvr>
                                        <p:cTn id="103" dur="580">
                                          <p:stCondLst>
                                            <p:cond delay="0"/>
                                          </p:stCondLst>
                                        </p:cTn>
                                        <p:tgtEl>
                                          <p:spTgt spid="14"/>
                                        </p:tgtEl>
                                      </p:cBhvr>
                                    </p:animEffect>
                                    <p:anim calcmode="lin" valueType="num">
                                      <p:cBhvr>
                                        <p:cTn id="10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09" dur="26">
                                          <p:stCondLst>
                                            <p:cond delay="650"/>
                                          </p:stCondLst>
                                        </p:cTn>
                                        <p:tgtEl>
                                          <p:spTgt spid="14"/>
                                        </p:tgtEl>
                                      </p:cBhvr>
                                      <p:to x="100000" y="60000"/>
                                    </p:animScale>
                                    <p:animScale>
                                      <p:cBhvr>
                                        <p:cTn id="110" dur="166" decel="50000">
                                          <p:stCondLst>
                                            <p:cond delay="676"/>
                                          </p:stCondLst>
                                        </p:cTn>
                                        <p:tgtEl>
                                          <p:spTgt spid="14"/>
                                        </p:tgtEl>
                                      </p:cBhvr>
                                      <p:to x="100000" y="100000"/>
                                    </p:animScale>
                                    <p:animScale>
                                      <p:cBhvr>
                                        <p:cTn id="111" dur="26">
                                          <p:stCondLst>
                                            <p:cond delay="1312"/>
                                          </p:stCondLst>
                                        </p:cTn>
                                        <p:tgtEl>
                                          <p:spTgt spid="14"/>
                                        </p:tgtEl>
                                      </p:cBhvr>
                                      <p:to x="100000" y="80000"/>
                                    </p:animScale>
                                    <p:animScale>
                                      <p:cBhvr>
                                        <p:cTn id="112" dur="166" decel="50000">
                                          <p:stCondLst>
                                            <p:cond delay="1338"/>
                                          </p:stCondLst>
                                        </p:cTn>
                                        <p:tgtEl>
                                          <p:spTgt spid="14"/>
                                        </p:tgtEl>
                                      </p:cBhvr>
                                      <p:to x="100000" y="100000"/>
                                    </p:animScale>
                                    <p:animScale>
                                      <p:cBhvr>
                                        <p:cTn id="113" dur="26">
                                          <p:stCondLst>
                                            <p:cond delay="1642"/>
                                          </p:stCondLst>
                                        </p:cTn>
                                        <p:tgtEl>
                                          <p:spTgt spid="14"/>
                                        </p:tgtEl>
                                      </p:cBhvr>
                                      <p:to x="100000" y="90000"/>
                                    </p:animScale>
                                    <p:animScale>
                                      <p:cBhvr>
                                        <p:cTn id="114" dur="166" decel="50000">
                                          <p:stCondLst>
                                            <p:cond delay="1668"/>
                                          </p:stCondLst>
                                        </p:cTn>
                                        <p:tgtEl>
                                          <p:spTgt spid="14"/>
                                        </p:tgtEl>
                                      </p:cBhvr>
                                      <p:to x="100000" y="100000"/>
                                    </p:animScale>
                                    <p:animScale>
                                      <p:cBhvr>
                                        <p:cTn id="115" dur="26">
                                          <p:stCondLst>
                                            <p:cond delay="1808"/>
                                          </p:stCondLst>
                                        </p:cTn>
                                        <p:tgtEl>
                                          <p:spTgt spid="14"/>
                                        </p:tgtEl>
                                      </p:cBhvr>
                                      <p:to x="100000" y="95000"/>
                                    </p:animScale>
                                    <p:animScale>
                                      <p:cBhvr>
                                        <p:cTn id="116" dur="166" decel="50000">
                                          <p:stCondLst>
                                            <p:cond delay="1834"/>
                                          </p:stCondLst>
                                        </p:cTn>
                                        <p:tgtEl>
                                          <p:spTgt spid="14"/>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17"/>
                                        </p:tgtEl>
                                        <p:attrNameLst>
                                          <p:attrName>style.visibility</p:attrName>
                                        </p:attrNameLst>
                                      </p:cBhvr>
                                      <p:to>
                                        <p:strVal val="visible"/>
                                      </p:to>
                                    </p:set>
                                    <p:animEffect transition="in" filter="wipe(down)">
                                      <p:cBhvr>
                                        <p:cTn id="119" dur="580">
                                          <p:stCondLst>
                                            <p:cond delay="0"/>
                                          </p:stCondLst>
                                        </p:cTn>
                                        <p:tgtEl>
                                          <p:spTgt spid="17"/>
                                        </p:tgtEl>
                                      </p:cBhvr>
                                    </p:animEffect>
                                    <p:anim calcmode="lin" valueType="num">
                                      <p:cBhvr>
                                        <p:cTn id="12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25" dur="26">
                                          <p:stCondLst>
                                            <p:cond delay="650"/>
                                          </p:stCondLst>
                                        </p:cTn>
                                        <p:tgtEl>
                                          <p:spTgt spid="17"/>
                                        </p:tgtEl>
                                      </p:cBhvr>
                                      <p:to x="100000" y="60000"/>
                                    </p:animScale>
                                    <p:animScale>
                                      <p:cBhvr>
                                        <p:cTn id="126" dur="166" decel="50000">
                                          <p:stCondLst>
                                            <p:cond delay="676"/>
                                          </p:stCondLst>
                                        </p:cTn>
                                        <p:tgtEl>
                                          <p:spTgt spid="17"/>
                                        </p:tgtEl>
                                      </p:cBhvr>
                                      <p:to x="100000" y="100000"/>
                                    </p:animScale>
                                    <p:animScale>
                                      <p:cBhvr>
                                        <p:cTn id="127" dur="26">
                                          <p:stCondLst>
                                            <p:cond delay="1312"/>
                                          </p:stCondLst>
                                        </p:cTn>
                                        <p:tgtEl>
                                          <p:spTgt spid="17"/>
                                        </p:tgtEl>
                                      </p:cBhvr>
                                      <p:to x="100000" y="80000"/>
                                    </p:animScale>
                                    <p:animScale>
                                      <p:cBhvr>
                                        <p:cTn id="128" dur="166" decel="50000">
                                          <p:stCondLst>
                                            <p:cond delay="1338"/>
                                          </p:stCondLst>
                                        </p:cTn>
                                        <p:tgtEl>
                                          <p:spTgt spid="17"/>
                                        </p:tgtEl>
                                      </p:cBhvr>
                                      <p:to x="100000" y="100000"/>
                                    </p:animScale>
                                    <p:animScale>
                                      <p:cBhvr>
                                        <p:cTn id="129" dur="26">
                                          <p:stCondLst>
                                            <p:cond delay="1642"/>
                                          </p:stCondLst>
                                        </p:cTn>
                                        <p:tgtEl>
                                          <p:spTgt spid="17"/>
                                        </p:tgtEl>
                                      </p:cBhvr>
                                      <p:to x="100000" y="90000"/>
                                    </p:animScale>
                                    <p:animScale>
                                      <p:cBhvr>
                                        <p:cTn id="130" dur="166" decel="50000">
                                          <p:stCondLst>
                                            <p:cond delay="1668"/>
                                          </p:stCondLst>
                                        </p:cTn>
                                        <p:tgtEl>
                                          <p:spTgt spid="17"/>
                                        </p:tgtEl>
                                      </p:cBhvr>
                                      <p:to x="100000" y="100000"/>
                                    </p:animScale>
                                    <p:animScale>
                                      <p:cBhvr>
                                        <p:cTn id="131" dur="26">
                                          <p:stCondLst>
                                            <p:cond delay="1808"/>
                                          </p:stCondLst>
                                        </p:cTn>
                                        <p:tgtEl>
                                          <p:spTgt spid="17"/>
                                        </p:tgtEl>
                                      </p:cBhvr>
                                      <p:to x="100000" y="95000"/>
                                    </p:animScale>
                                    <p:animScale>
                                      <p:cBhvr>
                                        <p:cTn id="132" dur="166" decel="50000">
                                          <p:stCondLst>
                                            <p:cond delay="1834"/>
                                          </p:stCondLst>
                                        </p:cTn>
                                        <p:tgtEl>
                                          <p:spTgt spid="17"/>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18"/>
                                        </p:tgtEl>
                                        <p:attrNameLst>
                                          <p:attrName>style.visibility</p:attrName>
                                        </p:attrNameLst>
                                      </p:cBhvr>
                                      <p:to>
                                        <p:strVal val="visible"/>
                                      </p:to>
                                    </p:set>
                                    <p:animEffect transition="in" filter="wipe(down)">
                                      <p:cBhvr>
                                        <p:cTn id="135" dur="580">
                                          <p:stCondLst>
                                            <p:cond delay="0"/>
                                          </p:stCondLst>
                                        </p:cTn>
                                        <p:tgtEl>
                                          <p:spTgt spid="18"/>
                                        </p:tgtEl>
                                      </p:cBhvr>
                                    </p:animEffect>
                                    <p:anim calcmode="lin" valueType="num">
                                      <p:cBhvr>
                                        <p:cTn id="13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41" dur="26">
                                          <p:stCondLst>
                                            <p:cond delay="650"/>
                                          </p:stCondLst>
                                        </p:cTn>
                                        <p:tgtEl>
                                          <p:spTgt spid="18"/>
                                        </p:tgtEl>
                                      </p:cBhvr>
                                      <p:to x="100000" y="60000"/>
                                    </p:animScale>
                                    <p:animScale>
                                      <p:cBhvr>
                                        <p:cTn id="142" dur="166" decel="50000">
                                          <p:stCondLst>
                                            <p:cond delay="676"/>
                                          </p:stCondLst>
                                        </p:cTn>
                                        <p:tgtEl>
                                          <p:spTgt spid="18"/>
                                        </p:tgtEl>
                                      </p:cBhvr>
                                      <p:to x="100000" y="100000"/>
                                    </p:animScale>
                                    <p:animScale>
                                      <p:cBhvr>
                                        <p:cTn id="143" dur="26">
                                          <p:stCondLst>
                                            <p:cond delay="1312"/>
                                          </p:stCondLst>
                                        </p:cTn>
                                        <p:tgtEl>
                                          <p:spTgt spid="18"/>
                                        </p:tgtEl>
                                      </p:cBhvr>
                                      <p:to x="100000" y="80000"/>
                                    </p:animScale>
                                    <p:animScale>
                                      <p:cBhvr>
                                        <p:cTn id="144" dur="166" decel="50000">
                                          <p:stCondLst>
                                            <p:cond delay="1338"/>
                                          </p:stCondLst>
                                        </p:cTn>
                                        <p:tgtEl>
                                          <p:spTgt spid="18"/>
                                        </p:tgtEl>
                                      </p:cBhvr>
                                      <p:to x="100000" y="100000"/>
                                    </p:animScale>
                                    <p:animScale>
                                      <p:cBhvr>
                                        <p:cTn id="145" dur="26">
                                          <p:stCondLst>
                                            <p:cond delay="1642"/>
                                          </p:stCondLst>
                                        </p:cTn>
                                        <p:tgtEl>
                                          <p:spTgt spid="18"/>
                                        </p:tgtEl>
                                      </p:cBhvr>
                                      <p:to x="100000" y="90000"/>
                                    </p:animScale>
                                    <p:animScale>
                                      <p:cBhvr>
                                        <p:cTn id="146" dur="166" decel="50000">
                                          <p:stCondLst>
                                            <p:cond delay="1668"/>
                                          </p:stCondLst>
                                        </p:cTn>
                                        <p:tgtEl>
                                          <p:spTgt spid="18"/>
                                        </p:tgtEl>
                                      </p:cBhvr>
                                      <p:to x="100000" y="100000"/>
                                    </p:animScale>
                                    <p:animScale>
                                      <p:cBhvr>
                                        <p:cTn id="147" dur="26">
                                          <p:stCondLst>
                                            <p:cond delay="1808"/>
                                          </p:stCondLst>
                                        </p:cTn>
                                        <p:tgtEl>
                                          <p:spTgt spid="18"/>
                                        </p:tgtEl>
                                      </p:cBhvr>
                                      <p:to x="100000" y="95000"/>
                                    </p:animScale>
                                    <p:animScale>
                                      <p:cBhvr>
                                        <p:cTn id="148" dur="166" decel="50000">
                                          <p:stCondLst>
                                            <p:cond delay="1834"/>
                                          </p:stCondLst>
                                        </p:cTn>
                                        <p:tgtEl>
                                          <p:spTgt spid="18"/>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19"/>
                                        </p:tgtEl>
                                        <p:attrNameLst>
                                          <p:attrName>style.visibility</p:attrName>
                                        </p:attrNameLst>
                                      </p:cBhvr>
                                      <p:to>
                                        <p:strVal val="visible"/>
                                      </p:to>
                                    </p:set>
                                    <p:animEffect transition="in" filter="wipe(down)">
                                      <p:cBhvr>
                                        <p:cTn id="151" dur="580">
                                          <p:stCondLst>
                                            <p:cond delay="0"/>
                                          </p:stCondLst>
                                        </p:cTn>
                                        <p:tgtEl>
                                          <p:spTgt spid="19"/>
                                        </p:tgtEl>
                                      </p:cBhvr>
                                    </p:animEffect>
                                    <p:anim calcmode="lin" valueType="num">
                                      <p:cBhvr>
                                        <p:cTn id="15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57" dur="26">
                                          <p:stCondLst>
                                            <p:cond delay="650"/>
                                          </p:stCondLst>
                                        </p:cTn>
                                        <p:tgtEl>
                                          <p:spTgt spid="19"/>
                                        </p:tgtEl>
                                      </p:cBhvr>
                                      <p:to x="100000" y="60000"/>
                                    </p:animScale>
                                    <p:animScale>
                                      <p:cBhvr>
                                        <p:cTn id="158" dur="166" decel="50000">
                                          <p:stCondLst>
                                            <p:cond delay="676"/>
                                          </p:stCondLst>
                                        </p:cTn>
                                        <p:tgtEl>
                                          <p:spTgt spid="19"/>
                                        </p:tgtEl>
                                      </p:cBhvr>
                                      <p:to x="100000" y="100000"/>
                                    </p:animScale>
                                    <p:animScale>
                                      <p:cBhvr>
                                        <p:cTn id="159" dur="26">
                                          <p:stCondLst>
                                            <p:cond delay="1312"/>
                                          </p:stCondLst>
                                        </p:cTn>
                                        <p:tgtEl>
                                          <p:spTgt spid="19"/>
                                        </p:tgtEl>
                                      </p:cBhvr>
                                      <p:to x="100000" y="80000"/>
                                    </p:animScale>
                                    <p:animScale>
                                      <p:cBhvr>
                                        <p:cTn id="160" dur="166" decel="50000">
                                          <p:stCondLst>
                                            <p:cond delay="1338"/>
                                          </p:stCondLst>
                                        </p:cTn>
                                        <p:tgtEl>
                                          <p:spTgt spid="19"/>
                                        </p:tgtEl>
                                      </p:cBhvr>
                                      <p:to x="100000" y="100000"/>
                                    </p:animScale>
                                    <p:animScale>
                                      <p:cBhvr>
                                        <p:cTn id="161" dur="26">
                                          <p:stCondLst>
                                            <p:cond delay="1642"/>
                                          </p:stCondLst>
                                        </p:cTn>
                                        <p:tgtEl>
                                          <p:spTgt spid="19"/>
                                        </p:tgtEl>
                                      </p:cBhvr>
                                      <p:to x="100000" y="90000"/>
                                    </p:animScale>
                                    <p:animScale>
                                      <p:cBhvr>
                                        <p:cTn id="162" dur="166" decel="50000">
                                          <p:stCondLst>
                                            <p:cond delay="1668"/>
                                          </p:stCondLst>
                                        </p:cTn>
                                        <p:tgtEl>
                                          <p:spTgt spid="19"/>
                                        </p:tgtEl>
                                      </p:cBhvr>
                                      <p:to x="100000" y="100000"/>
                                    </p:animScale>
                                    <p:animScale>
                                      <p:cBhvr>
                                        <p:cTn id="163" dur="26">
                                          <p:stCondLst>
                                            <p:cond delay="1808"/>
                                          </p:stCondLst>
                                        </p:cTn>
                                        <p:tgtEl>
                                          <p:spTgt spid="19"/>
                                        </p:tgtEl>
                                      </p:cBhvr>
                                      <p:to x="100000" y="95000"/>
                                    </p:animScale>
                                    <p:animScale>
                                      <p:cBhvr>
                                        <p:cTn id="164" dur="166" decel="50000">
                                          <p:stCondLst>
                                            <p:cond delay="1834"/>
                                          </p:stCondLst>
                                        </p:cTn>
                                        <p:tgtEl>
                                          <p:spTgt spid="19"/>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21"/>
                                        </p:tgtEl>
                                        <p:attrNameLst>
                                          <p:attrName>style.visibility</p:attrName>
                                        </p:attrNameLst>
                                      </p:cBhvr>
                                      <p:to>
                                        <p:strVal val="visible"/>
                                      </p:to>
                                    </p:set>
                                    <p:animEffect transition="in" filter="wipe(down)">
                                      <p:cBhvr>
                                        <p:cTn id="167" dur="580">
                                          <p:stCondLst>
                                            <p:cond delay="0"/>
                                          </p:stCondLst>
                                        </p:cTn>
                                        <p:tgtEl>
                                          <p:spTgt spid="21"/>
                                        </p:tgtEl>
                                      </p:cBhvr>
                                    </p:animEffect>
                                    <p:anim calcmode="lin" valueType="num">
                                      <p:cBhvr>
                                        <p:cTn id="16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73" dur="26">
                                          <p:stCondLst>
                                            <p:cond delay="650"/>
                                          </p:stCondLst>
                                        </p:cTn>
                                        <p:tgtEl>
                                          <p:spTgt spid="21"/>
                                        </p:tgtEl>
                                      </p:cBhvr>
                                      <p:to x="100000" y="60000"/>
                                    </p:animScale>
                                    <p:animScale>
                                      <p:cBhvr>
                                        <p:cTn id="174" dur="166" decel="50000">
                                          <p:stCondLst>
                                            <p:cond delay="676"/>
                                          </p:stCondLst>
                                        </p:cTn>
                                        <p:tgtEl>
                                          <p:spTgt spid="21"/>
                                        </p:tgtEl>
                                      </p:cBhvr>
                                      <p:to x="100000" y="100000"/>
                                    </p:animScale>
                                    <p:animScale>
                                      <p:cBhvr>
                                        <p:cTn id="175" dur="26">
                                          <p:stCondLst>
                                            <p:cond delay="1312"/>
                                          </p:stCondLst>
                                        </p:cTn>
                                        <p:tgtEl>
                                          <p:spTgt spid="21"/>
                                        </p:tgtEl>
                                      </p:cBhvr>
                                      <p:to x="100000" y="80000"/>
                                    </p:animScale>
                                    <p:animScale>
                                      <p:cBhvr>
                                        <p:cTn id="176" dur="166" decel="50000">
                                          <p:stCondLst>
                                            <p:cond delay="1338"/>
                                          </p:stCondLst>
                                        </p:cTn>
                                        <p:tgtEl>
                                          <p:spTgt spid="21"/>
                                        </p:tgtEl>
                                      </p:cBhvr>
                                      <p:to x="100000" y="100000"/>
                                    </p:animScale>
                                    <p:animScale>
                                      <p:cBhvr>
                                        <p:cTn id="177" dur="26">
                                          <p:stCondLst>
                                            <p:cond delay="1642"/>
                                          </p:stCondLst>
                                        </p:cTn>
                                        <p:tgtEl>
                                          <p:spTgt spid="21"/>
                                        </p:tgtEl>
                                      </p:cBhvr>
                                      <p:to x="100000" y="90000"/>
                                    </p:animScale>
                                    <p:animScale>
                                      <p:cBhvr>
                                        <p:cTn id="178" dur="166" decel="50000">
                                          <p:stCondLst>
                                            <p:cond delay="1668"/>
                                          </p:stCondLst>
                                        </p:cTn>
                                        <p:tgtEl>
                                          <p:spTgt spid="21"/>
                                        </p:tgtEl>
                                      </p:cBhvr>
                                      <p:to x="100000" y="100000"/>
                                    </p:animScale>
                                    <p:animScale>
                                      <p:cBhvr>
                                        <p:cTn id="179" dur="26">
                                          <p:stCondLst>
                                            <p:cond delay="1808"/>
                                          </p:stCondLst>
                                        </p:cTn>
                                        <p:tgtEl>
                                          <p:spTgt spid="21"/>
                                        </p:tgtEl>
                                      </p:cBhvr>
                                      <p:to x="100000" y="95000"/>
                                    </p:animScale>
                                    <p:animScale>
                                      <p:cBhvr>
                                        <p:cTn id="180" dur="166" decel="50000">
                                          <p:stCondLst>
                                            <p:cond delay="1834"/>
                                          </p:stCondLst>
                                        </p:cTn>
                                        <p:tgtEl>
                                          <p:spTgt spid="21"/>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22"/>
                                        </p:tgtEl>
                                        <p:attrNameLst>
                                          <p:attrName>style.visibility</p:attrName>
                                        </p:attrNameLst>
                                      </p:cBhvr>
                                      <p:to>
                                        <p:strVal val="visible"/>
                                      </p:to>
                                    </p:set>
                                    <p:animEffect transition="in" filter="wipe(down)">
                                      <p:cBhvr>
                                        <p:cTn id="183" dur="580">
                                          <p:stCondLst>
                                            <p:cond delay="0"/>
                                          </p:stCondLst>
                                        </p:cTn>
                                        <p:tgtEl>
                                          <p:spTgt spid="22"/>
                                        </p:tgtEl>
                                      </p:cBhvr>
                                    </p:animEffect>
                                    <p:anim calcmode="lin" valueType="num">
                                      <p:cBhvr>
                                        <p:cTn id="18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89" dur="26">
                                          <p:stCondLst>
                                            <p:cond delay="650"/>
                                          </p:stCondLst>
                                        </p:cTn>
                                        <p:tgtEl>
                                          <p:spTgt spid="22"/>
                                        </p:tgtEl>
                                      </p:cBhvr>
                                      <p:to x="100000" y="60000"/>
                                    </p:animScale>
                                    <p:animScale>
                                      <p:cBhvr>
                                        <p:cTn id="190" dur="166" decel="50000">
                                          <p:stCondLst>
                                            <p:cond delay="676"/>
                                          </p:stCondLst>
                                        </p:cTn>
                                        <p:tgtEl>
                                          <p:spTgt spid="22"/>
                                        </p:tgtEl>
                                      </p:cBhvr>
                                      <p:to x="100000" y="100000"/>
                                    </p:animScale>
                                    <p:animScale>
                                      <p:cBhvr>
                                        <p:cTn id="191" dur="26">
                                          <p:stCondLst>
                                            <p:cond delay="1312"/>
                                          </p:stCondLst>
                                        </p:cTn>
                                        <p:tgtEl>
                                          <p:spTgt spid="22"/>
                                        </p:tgtEl>
                                      </p:cBhvr>
                                      <p:to x="100000" y="80000"/>
                                    </p:animScale>
                                    <p:animScale>
                                      <p:cBhvr>
                                        <p:cTn id="192" dur="166" decel="50000">
                                          <p:stCondLst>
                                            <p:cond delay="1338"/>
                                          </p:stCondLst>
                                        </p:cTn>
                                        <p:tgtEl>
                                          <p:spTgt spid="22"/>
                                        </p:tgtEl>
                                      </p:cBhvr>
                                      <p:to x="100000" y="100000"/>
                                    </p:animScale>
                                    <p:animScale>
                                      <p:cBhvr>
                                        <p:cTn id="193" dur="26">
                                          <p:stCondLst>
                                            <p:cond delay="1642"/>
                                          </p:stCondLst>
                                        </p:cTn>
                                        <p:tgtEl>
                                          <p:spTgt spid="22"/>
                                        </p:tgtEl>
                                      </p:cBhvr>
                                      <p:to x="100000" y="90000"/>
                                    </p:animScale>
                                    <p:animScale>
                                      <p:cBhvr>
                                        <p:cTn id="194" dur="166" decel="50000">
                                          <p:stCondLst>
                                            <p:cond delay="1668"/>
                                          </p:stCondLst>
                                        </p:cTn>
                                        <p:tgtEl>
                                          <p:spTgt spid="22"/>
                                        </p:tgtEl>
                                      </p:cBhvr>
                                      <p:to x="100000" y="100000"/>
                                    </p:animScale>
                                    <p:animScale>
                                      <p:cBhvr>
                                        <p:cTn id="195" dur="26">
                                          <p:stCondLst>
                                            <p:cond delay="1808"/>
                                          </p:stCondLst>
                                        </p:cTn>
                                        <p:tgtEl>
                                          <p:spTgt spid="22"/>
                                        </p:tgtEl>
                                      </p:cBhvr>
                                      <p:to x="100000" y="95000"/>
                                    </p:animScale>
                                    <p:animScale>
                                      <p:cBhvr>
                                        <p:cTn id="196" dur="166" decel="50000">
                                          <p:stCondLst>
                                            <p:cond delay="1834"/>
                                          </p:stCondLst>
                                        </p:cTn>
                                        <p:tgtEl>
                                          <p:spTgt spid="22"/>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24"/>
                                        </p:tgtEl>
                                        <p:attrNameLst>
                                          <p:attrName>style.visibility</p:attrName>
                                        </p:attrNameLst>
                                      </p:cBhvr>
                                      <p:to>
                                        <p:strVal val="visible"/>
                                      </p:to>
                                    </p:set>
                                    <p:animEffect transition="in" filter="wipe(down)">
                                      <p:cBhvr>
                                        <p:cTn id="199" dur="580">
                                          <p:stCondLst>
                                            <p:cond delay="0"/>
                                          </p:stCondLst>
                                        </p:cTn>
                                        <p:tgtEl>
                                          <p:spTgt spid="24"/>
                                        </p:tgtEl>
                                      </p:cBhvr>
                                    </p:animEffect>
                                    <p:anim calcmode="lin" valueType="num">
                                      <p:cBhvr>
                                        <p:cTn id="200"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05" dur="26">
                                          <p:stCondLst>
                                            <p:cond delay="650"/>
                                          </p:stCondLst>
                                        </p:cTn>
                                        <p:tgtEl>
                                          <p:spTgt spid="24"/>
                                        </p:tgtEl>
                                      </p:cBhvr>
                                      <p:to x="100000" y="60000"/>
                                    </p:animScale>
                                    <p:animScale>
                                      <p:cBhvr>
                                        <p:cTn id="206" dur="166" decel="50000">
                                          <p:stCondLst>
                                            <p:cond delay="676"/>
                                          </p:stCondLst>
                                        </p:cTn>
                                        <p:tgtEl>
                                          <p:spTgt spid="24"/>
                                        </p:tgtEl>
                                      </p:cBhvr>
                                      <p:to x="100000" y="100000"/>
                                    </p:animScale>
                                    <p:animScale>
                                      <p:cBhvr>
                                        <p:cTn id="207" dur="26">
                                          <p:stCondLst>
                                            <p:cond delay="1312"/>
                                          </p:stCondLst>
                                        </p:cTn>
                                        <p:tgtEl>
                                          <p:spTgt spid="24"/>
                                        </p:tgtEl>
                                      </p:cBhvr>
                                      <p:to x="100000" y="80000"/>
                                    </p:animScale>
                                    <p:animScale>
                                      <p:cBhvr>
                                        <p:cTn id="208" dur="166" decel="50000">
                                          <p:stCondLst>
                                            <p:cond delay="1338"/>
                                          </p:stCondLst>
                                        </p:cTn>
                                        <p:tgtEl>
                                          <p:spTgt spid="24"/>
                                        </p:tgtEl>
                                      </p:cBhvr>
                                      <p:to x="100000" y="100000"/>
                                    </p:animScale>
                                    <p:animScale>
                                      <p:cBhvr>
                                        <p:cTn id="209" dur="26">
                                          <p:stCondLst>
                                            <p:cond delay="1642"/>
                                          </p:stCondLst>
                                        </p:cTn>
                                        <p:tgtEl>
                                          <p:spTgt spid="24"/>
                                        </p:tgtEl>
                                      </p:cBhvr>
                                      <p:to x="100000" y="90000"/>
                                    </p:animScale>
                                    <p:animScale>
                                      <p:cBhvr>
                                        <p:cTn id="210" dur="166" decel="50000">
                                          <p:stCondLst>
                                            <p:cond delay="1668"/>
                                          </p:stCondLst>
                                        </p:cTn>
                                        <p:tgtEl>
                                          <p:spTgt spid="24"/>
                                        </p:tgtEl>
                                      </p:cBhvr>
                                      <p:to x="100000" y="100000"/>
                                    </p:animScale>
                                    <p:animScale>
                                      <p:cBhvr>
                                        <p:cTn id="211" dur="26">
                                          <p:stCondLst>
                                            <p:cond delay="1808"/>
                                          </p:stCondLst>
                                        </p:cTn>
                                        <p:tgtEl>
                                          <p:spTgt spid="24"/>
                                        </p:tgtEl>
                                      </p:cBhvr>
                                      <p:to x="100000" y="95000"/>
                                    </p:animScale>
                                    <p:animScale>
                                      <p:cBhvr>
                                        <p:cTn id="212" dur="166" decel="50000">
                                          <p:stCondLst>
                                            <p:cond delay="1834"/>
                                          </p:stCondLst>
                                        </p:cTn>
                                        <p:tgtEl>
                                          <p:spTgt spid="24"/>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35"/>
                                        </p:tgtEl>
                                        <p:attrNameLst>
                                          <p:attrName>style.visibility</p:attrName>
                                        </p:attrNameLst>
                                      </p:cBhvr>
                                      <p:to>
                                        <p:strVal val="visible"/>
                                      </p:to>
                                    </p:set>
                                    <p:animEffect transition="in" filter="wipe(down)">
                                      <p:cBhvr>
                                        <p:cTn id="215" dur="580">
                                          <p:stCondLst>
                                            <p:cond delay="0"/>
                                          </p:stCondLst>
                                        </p:cTn>
                                        <p:tgtEl>
                                          <p:spTgt spid="35"/>
                                        </p:tgtEl>
                                      </p:cBhvr>
                                    </p:animEffect>
                                    <p:anim calcmode="lin" valueType="num">
                                      <p:cBhvr>
                                        <p:cTn id="216"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21" dur="26">
                                          <p:stCondLst>
                                            <p:cond delay="650"/>
                                          </p:stCondLst>
                                        </p:cTn>
                                        <p:tgtEl>
                                          <p:spTgt spid="35"/>
                                        </p:tgtEl>
                                      </p:cBhvr>
                                      <p:to x="100000" y="60000"/>
                                    </p:animScale>
                                    <p:animScale>
                                      <p:cBhvr>
                                        <p:cTn id="222" dur="166" decel="50000">
                                          <p:stCondLst>
                                            <p:cond delay="676"/>
                                          </p:stCondLst>
                                        </p:cTn>
                                        <p:tgtEl>
                                          <p:spTgt spid="35"/>
                                        </p:tgtEl>
                                      </p:cBhvr>
                                      <p:to x="100000" y="100000"/>
                                    </p:animScale>
                                    <p:animScale>
                                      <p:cBhvr>
                                        <p:cTn id="223" dur="26">
                                          <p:stCondLst>
                                            <p:cond delay="1312"/>
                                          </p:stCondLst>
                                        </p:cTn>
                                        <p:tgtEl>
                                          <p:spTgt spid="35"/>
                                        </p:tgtEl>
                                      </p:cBhvr>
                                      <p:to x="100000" y="80000"/>
                                    </p:animScale>
                                    <p:animScale>
                                      <p:cBhvr>
                                        <p:cTn id="224" dur="166" decel="50000">
                                          <p:stCondLst>
                                            <p:cond delay="1338"/>
                                          </p:stCondLst>
                                        </p:cTn>
                                        <p:tgtEl>
                                          <p:spTgt spid="35"/>
                                        </p:tgtEl>
                                      </p:cBhvr>
                                      <p:to x="100000" y="100000"/>
                                    </p:animScale>
                                    <p:animScale>
                                      <p:cBhvr>
                                        <p:cTn id="225" dur="26">
                                          <p:stCondLst>
                                            <p:cond delay="1642"/>
                                          </p:stCondLst>
                                        </p:cTn>
                                        <p:tgtEl>
                                          <p:spTgt spid="35"/>
                                        </p:tgtEl>
                                      </p:cBhvr>
                                      <p:to x="100000" y="90000"/>
                                    </p:animScale>
                                    <p:animScale>
                                      <p:cBhvr>
                                        <p:cTn id="226" dur="166" decel="50000">
                                          <p:stCondLst>
                                            <p:cond delay="1668"/>
                                          </p:stCondLst>
                                        </p:cTn>
                                        <p:tgtEl>
                                          <p:spTgt spid="35"/>
                                        </p:tgtEl>
                                      </p:cBhvr>
                                      <p:to x="100000" y="100000"/>
                                    </p:animScale>
                                    <p:animScale>
                                      <p:cBhvr>
                                        <p:cTn id="227" dur="26">
                                          <p:stCondLst>
                                            <p:cond delay="1808"/>
                                          </p:stCondLst>
                                        </p:cTn>
                                        <p:tgtEl>
                                          <p:spTgt spid="35"/>
                                        </p:tgtEl>
                                      </p:cBhvr>
                                      <p:to x="100000" y="95000"/>
                                    </p:animScale>
                                    <p:animScale>
                                      <p:cBhvr>
                                        <p:cTn id="228" dur="166" decel="50000">
                                          <p:stCondLst>
                                            <p:cond delay="1834"/>
                                          </p:stCondLst>
                                        </p:cTn>
                                        <p:tgtEl>
                                          <p:spTgt spid="35"/>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36"/>
                                        </p:tgtEl>
                                        <p:attrNameLst>
                                          <p:attrName>style.visibility</p:attrName>
                                        </p:attrNameLst>
                                      </p:cBhvr>
                                      <p:to>
                                        <p:strVal val="visible"/>
                                      </p:to>
                                    </p:set>
                                    <p:animEffect transition="in" filter="wipe(down)">
                                      <p:cBhvr>
                                        <p:cTn id="231" dur="580">
                                          <p:stCondLst>
                                            <p:cond delay="0"/>
                                          </p:stCondLst>
                                        </p:cTn>
                                        <p:tgtEl>
                                          <p:spTgt spid="36"/>
                                        </p:tgtEl>
                                      </p:cBhvr>
                                    </p:animEffect>
                                    <p:anim calcmode="lin" valueType="num">
                                      <p:cBhvr>
                                        <p:cTn id="23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37" dur="26">
                                          <p:stCondLst>
                                            <p:cond delay="650"/>
                                          </p:stCondLst>
                                        </p:cTn>
                                        <p:tgtEl>
                                          <p:spTgt spid="36"/>
                                        </p:tgtEl>
                                      </p:cBhvr>
                                      <p:to x="100000" y="60000"/>
                                    </p:animScale>
                                    <p:animScale>
                                      <p:cBhvr>
                                        <p:cTn id="238" dur="166" decel="50000">
                                          <p:stCondLst>
                                            <p:cond delay="676"/>
                                          </p:stCondLst>
                                        </p:cTn>
                                        <p:tgtEl>
                                          <p:spTgt spid="36"/>
                                        </p:tgtEl>
                                      </p:cBhvr>
                                      <p:to x="100000" y="100000"/>
                                    </p:animScale>
                                    <p:animScale>
                                      <p:cBhvr>
                                        <p:cTn id="239" dur="26">
                                          <p:stCondLst>
                                            <p:cond delay="1312"/>
                                          </p:stCondLst>
                                        </p:cTn>
                                        <p:tgtEl>
                                          <p:spTgt spid="36"/>
                                        </p:tgtEl>
                                      </p:cBhvr>
                                      <p:to x="100000" y="80000"/>
                                    </p:animScale>
                                    <p:animScale>
                                      <p:cBhvr>
                                        <p:cTn id="240" dur="166" decel="50000">
                                          <p:stCondLst>
                                            <p:cond delay="1338"/>
                                          </p:stCondLst>
                                        </p:cTn>
                                        <p:tgtEl>
                                          <p:spTgt spid="36"/>
                                        </p:tgtEl>
                                      </p:cBhvr>
                                      <p:to x="100000" y="100000"/>
                                    </p:animScale>
                                    <p:animScale>
                                      <p:cBhvr>
                                        <p:cTn id="241" dur="26">
                                          <p:stCondLst>
                                            <p:cond delay="1642"/>
                                          </p:stCondLst>
                                        </p:cTn>
                                        <p:tgtEl>
                                          <p:spTgt spid="36"/>
                                        </p:tgtEl>
                                      </p:cBhvr>
                                      <p:to x="100000" y="90000"/>
                                    </p:animScale>
                                    <p:animScale>
                                      <p:cBhvr>
                                        <p:cTn id="242" dur="166" decel="50000">
                                          <p:stCondLst>
                                            <p:cond delay="1668"/>
                                          </p:stCondLst>
                                        </p:cTn>
                                        <p:tgtEl>
                                          <p:spTgt spid="36"/>
                                        </p:tgtEl>
                                      </p:cBhvr>
                                      <p:to x="100000" y="100000"/>
                                    </p:animScale>
                                    <p:animScale>
                                      <p:cBhvr>
                                        <p:cTn id="243" dur="26">
                                          <p:stCondLst>
                                            <p:cond delay="1808"/>
                                          </p:stCondLst>
                                        </p:cTn>
                                        <p:tgtEl>
                                          <p:spTgt spid="36"/>
                                        </p:tgtEl>
                                      </p:cBhvr>
                                      <p:to x="100000" y="95000"/>
                                    </p:animScale>
                                    <p:animScale>
                                      <p:cBhvr>
                                        <p:cTn id="244" dur="166" decel="50000">
                                          <p:stCondLst>
                                            <p:cond delay="1834"/>
                                          </p:stCondLst>
                                        </p:cTn>
                                        <p:tgtEl>
                                          <p:spTgt spid="36"/>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37"/>
                                        </p:tgtEl>
                                        <p:attrNameLst>
                                          <p:attrName>style.visibility</p:attrName>
                                        </p:attrNameLst>
                                      </p:cBhvr>
                                      <p:to>
                                        <p:strVal val="visible"/>
                                      </p:to>
                                    </p:set>
                                    <p:animEffect transition="in" filter="wipe(down)">
                                      <p:cBhvr>
                                        <p:cTn id="247" dur="580">
                                          <p:stCondLst>
                                            <p:cond delay="0"/>
                                          </p:stCondLst>
                                        </p:cTn>
                                        <p:tgtEl>
                                          <p:spTgt spid="37"/>
                                        </p:tgtEl>
                                      </p:cBhvr>
                                    </p:animEffect>
                                    <p:anim calcmode="lin" valueType="num">
                                      <p:cBhvr>
                                        <p:cTn id="24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253" dur="26">
                                          <p:stCondLst>
                                            <p:cond delay="650"/>
                                          </p:stCondLst>
                                        </p:cTn>
                                        <p:tgtEl>
                                          <p:spTgt spid="37"/>
                                        </p:tgtEl>
                                      </p:cBhvr>
                                      <p:to x="100000" y="60000"/>
                                    </p:animScale>
                                    <p:animScale>
                                      <p:cBhvr>
                                        <p:cTn id="254" dur="166" decel="50000">
                                          <p:stCondLst>
                                            <p:cond delay="676"/>
                                          </p:stCondLst>
                                        </p:cTn>
                                        <p:tgtEl>
                                          <p:spTgt spid="37"/>
                                        </p:tgtEl>
                                      </p:cBhvr>
                                      <p:to x="100000" y="100000"/>
                                    </p:animScale>
                                    <p:animScale>
                                      <p:cBhvr>
                                        <p:cTn id="255" dur="26">
                                          <p:stCondLst>
                                            <p:cond delay="1312"/>
                                          </p:stCondLst>
                                        </p:cTn>
                                        <p:tgtEl>
                                          <p:spTgt spid="37"/>
                                        </p:tgtEl>
                                      </p:cBhvr>
                                      <p:to x="100000" y="80000"/>
                                    </p:animScale>
                                    <p:animScale>
                                      <p:cBhvr>
                                        <p:cTn id="256" dur="166" decel="50000">
                                          <p:stCondLst>
                                            <p:cond delay="1338"/>
                                          </p:stCondLst>
                                        </p:cTn>
                                        <p:tgtEl>
                                          <p:spTgt spid="37"/>
                                        </p:tgtEl>
                                      </p:cBhvr>
                                      <p:to x="100000" y="100000"/>
                                    </p:animScale>
                                    <p:animScale>
                                      <p:cBhvr>
                                        <p:cTn id="257" dur="26">
                                          <p:stCondLst>
                                            <p:cond delay="1642"/>
                                          </p:stCondLst>
                                        </p:cTn>
                                        <p:tgtEl>
                                          <p:spTgt spid="37"/>
                                        </p:tgtEl>
                                      </p:cBhvr>
                                      <p:to x="100000" y="90000"/>
                                    </p:animScale>
                                    <p:animScale>
                                      <p:cBhvr>
                                        <p:cTn id="258" dur="166" decel="50000">
                                          <p:stCondLst>
                                            <p:cond delay="1668"/>
                                          </p:stCondLst>
                                        </p:cTn>
                                        <p:tgtEl>
                                          <p:spTgt spid="37"/>
                                        </p:tgtEl>
                                      </p:cBhvr>
                                      <p:to x="100000" y="100000"/>
                                    </p:animScale>
                                    <p:animScale>
                                      <p:cBhvr>
                                        <p:cTn id="259" dur="26">
                                          <p:stCondLst>
                                            <p:cond delay="1808"/>
                                          </p:stCondLst>
                                        </p:cTn>
                                        <p:tgtEl>
                                          <p:spTgt spid="37"/>
                                        </p:tgtEl>
                                      </p:cBhvr>
                                      <p:to x="100000" y="95000"/>
                                    </p:animScale>
                                    <p:animScale>
                                      <p:cBhvr>
                                        <p:cTn id="260" dur="166" decel="50000">
                                          <p:stCondLst>
                                            <p:cond delay="1834"/>
                                          </p:stCondLst>
                                        </p:cTn>
                                        <p:tgtEl>
                                          <p:spTgt spid="37"/>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38"/>
                                        </p:tgtEl>
                                        <p:attrNameLst>
                                          <p:attrName>style.visibility</p:attrName>
                                        </p:attrNameLst>
                                      </p:cBhvr>
                                      <p:to>
                                        <p:strVal val="visible"/>
                                      </p:to>
                                    </p:set>
                                    <p:animEffect transition="in" filter="wipe(down)">
                                      <p:cBhvr>
                                        <p:cTn id="263" dur="580">
                                          <p:stCondLst>
                                            <p:cond delay="0"/>
                                          </p:stCondLst>
                                        </p:cTn>
                                        <p:tgtEl>
                                          <p:spTgt spid="38"/>
                                        </p:tgtEl>
                                      </p:cBhvr>
                                    </p:animEffect>
                                    <p:anim calcmode="lin" valueType="num">
                                      <p:cBhvr>
                                        <p:cTn id="264"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269" dur="26">
                                          <p:stCondLst>
                                            <p:cond delay="650"/>
                                          </p:stCondLst>
                                        </p:cTn>
                                        <p:tgtEl>
                                          <p:spTgt spid="38"/>
                                        </p:tgtEl>
                                      </p:cBhvr>
                                      <p:to x="100000" y="60000"/>
                                    </p:animScale>
                                    <p:animScale>
                                      <p:cBhvr>
                                        <p:cTn id="270" dur="166" decel="50000">
                                          <p:stCondLst>
                                            <p:cond delay="676"/>
                                          </p:stCondLst>
                                        </p:cTn>
                                        <p:tgtEl>
                                          <p:spTgt spid="38"/>
                                        </p:tgtEl>
                                      </p:cBhvr>
                                      <p:to x="100000" y="100000"/>
                                    </p:animScale>
                                    <p:animScale>
                                      <p:cBhvr>
                                        <p:cTn id="271" dur="26">
                                          <p:stCondLst>
                                            <p:cond delay="1312"/>
                                          </p:stCondLst>
                                        </p:cTn>
                                        <p:tgtEl>
                                          <p:spTgt spid="38"/>
                                        </p:tgtEl>
                                      </p:cBhvr>
                                      <p:to x="100000" y="80000"/>
                                    </p:animScale>
                                    <p:animScale>
                                      <p:cBhvr>
                                        <p:cTn id="272" dur="166" decel="50000">
                                          <p:stCondLst>
                                            <p:cond delay="1338"/>
                                          </p:stCondLst>
                                        </p:cTn>
                                        <p:tgtEl>
                                          <p:spTgt spid="38"/>
                                        </p:tgtEl>
                                      </p:cBhvr>
                                      <p:to x="100000" y="100000"/>
                                    </p:animScale>
                                    <p:animScale>
                                      <p:cBhvr>
                                        <p:cTn id="273" dur="26">
                                          <p:stCondLst>
                                            <p:cond delay="1642"/>
                                          </p:stCondLst>
                                        </p:cTn>
                                        <p:tgtEl>
                                          <p:spTgt spid="38"/>
                                        </p:tgtEl>
                                      </p:cBhvr>
                                      <p:to x="100000" y="90000"/>
                                    </p:animScale>
                                    <p:animScale>
                                      <p:cBhvr>
                                        <p:cTn id="274" dur="166" decel="50000">
                                          <p:stCondLst>
                                            <p:cond delay="1668"/>
                                          </p:stCondLst>
                                        </p:cTn>
                                        <p:tgtEl>
                                          <p:spTgt spid="38"/>
                                        </p:tgtEl>
                                      </p:cBhvr>
                                      <p:to x="100000" y="100000"/>
                                    </p:animScale>
                                    <p:animScale>
                                      <p:cBhvr>
                                        <p:cTn id="275" dur="26">
                                          <p:stCondLst>
                                            <p:cond delay="1808"/>
                                          </p:stCondLst>
                                        </p:cTn>
                                        <p:tgtEl>
                                          <p:spTgt spid="38"/>
                                        </p:tgtEl>
                                      </p:cBhvr>
                                      <p:to x="100000" y="95000"/>
                                    </p:animScale>
                                    <p:animScale>
                                      <p:cBhvr>
                                        <p:cTn id="276" dur="166" decel="50000">
                                          <p:stCondLst>
                                            <p:cond delay="1834"/>
                                          </p:stCondLst>
                                        </p:cTn>
                                        <p:tgtEl>
                                          <p:spTgt spid="38"/>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40"/>
                                        </p:tgtEl>
                                        <p:attrNameLst>
                                          <p:attrName>style.visibility</p:attrName>
                                        </p:attrNameLst>
                                      </p:cBhvr>
                                      <p:to>
                                        <p:strVal val="visible"/>
                                      </p:to>
                                    </p:set>
                                    <p:animEffect transition="in" filter="wipe(down)">
                                      <p:cBhvr>
                                        <p:cTn id="279" dur="580">
                                          <p:stCondLst>
                                            <p:cond delay="0"/>
                                          </p:stCondLst>
                                        </p:cTn>
                                        <p:tgtEl>
                                          <p:spTgt spid="40"/>
                                        </p:tgtEl>
                                      </p:cBhvr>
                                    </p:animEffect>
                                    <p:anim calcmode="lin" valueType="num">
                                      <p:cBhvr>
                                        <p:cTn id="28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285" dur="26">
                                          <p:stCondLst>
                                            <p:cond delay="650"/>
                                          </p:stCondLst>
                                        </p:cTn>
                                        <p:tgtEl>
                                          <p:spTgt spid="40"/>
                                        </p:tgtEl>
                                      </p:cBhvr>
                                      <p:to x="100000" y="60000"/>
                                    </p:animScale>
                                    <p:animScale>
                                      <p:cBhvr>
                                        <p:cTn id="286" dur="166" decel="50000">
                                          <p:stCondLst>
                                            <p:cond delay="676"/>
                                          </p:stCondLst>
                                        </p:cTn>
                                        <p:tgtEl>
                                          <p:spTgt spid="40"/>
                                        </p:tgtEl>
                                      </p:cBhvr>
                                      <p:to x="100000" y="100000"/>
                                    </p:animScale>
                                    <p:animScale>
                                      <p:cBhvr>
                                        <p:cTn id="287" dur="26">
                                          <p:stCondLst>
                                            <p:cond delay="1312"/>
                                          </p:stCondLst>
                                        </p:cTn>
                                        <p:tgtEl>
                                          <p:spTgt spid="40"/>
                                        </p:tgtEl>
                                      </p:cBhvr>
                                      <p:to x="100000" y="80000"/>
                                    </p:animScale>
                                    <p:animScale>
                                      <p:cBhvr>
                                        <p:cTn id="288" dur="166" decel="50000">
                                          <p:stCondLst>
                                            <p:cond delay="1338"/>
                                          </p:stCondLst>
                                        </p:cTn>
                                        <p:tgtEl>
                                          <p:spTgt spid="40"/>
                                        </p:tgtEl>
                                      </p:cBhvr>
                                      <p:to x="100000" y="100000"/>
                                    </p:animScale>
                                    <p:animScale>
                                      <p:cBhvr>
                                        <p:cTn id="289" dur="26">
                                          <p:stCondLst>
                                            <p:cond delay="1642"/>
                                          </p:stCondLst>
                                        </p:cTn>
                                        <p:tgtEl>
                                          <p:spTgt spid="40"/>
                                        </p:tgtEl>
                                      </p:cBhvr>
                                      <p:to x="100000" y="90000"/>
                                    </p:animScale>
                                    <p:animScale>
                                      <p:cBhvr>
                                        <p:cTn id="290" dur="166" decel="50000">
                                          <p:stCondLst>
                                            <p:cond delay="1668"/>
                                          </p:stCondLst>
                                        </p:cTn>
                                        <p:tgtEl>
                                          <p:spTgt spid="40"/>
                                        </p:tgtEl>
                                      </p:cBhvr>
                                      <p:to x="100000" y="100000"/>
                                    </p:animScale>
                                    <p:animScale>
                                      <p:cBhvr>
                                        <p:cTn id="291" dur="26">
                                          <p:stCondLst>
                                            <p:cond delay="1808"/>
                                          </p:stCondLst>
                                        </p:cTn>
                                        <p:tgtEl>
                                          <p:spTgt spid="40"/>
                                        </p:tgtEl>
                                      </p:cBhvr>
                                      <p:to x="100000" y="95000"/>
                                    </p:animScale>
                                    <p:animScale>
                                      <p:cBhvr>
                                        <p:cTn id="292" dur="166" decel="50000">
                                          <p:stCondLst>
                                            <p:cond delay="1834"/>
                                          </p:stCondLst>
                                        </p:cTn>
                                        <p:tgtEl>
                                          <p:spTgt spid="4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4" grpId="0" animBg="1"/>
      <p:bldP spid="18" grpId="0" animBg="1"/>
      <p:bldP spid="19" grpId="0"/>
      <p:bldP spid="22" grpId="0" animBg="1"/>
      <p:bldP spid="24" grpId="0"/>
      <p:bldP spid="35" grpId="0"/>
      <p:bldP spid="36" grpId="0"/>
      <p:bldP spid="37" grpId="0"/>
      <p:bldP spid="38" grpId="0" animBg="1"/>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0515600" cy="1325563"/>
          </a:xfrm>
        </p:spPr>
        <p:txBody>
          <a:bodyPr/>
          <a:lstStyle/>
          <a:p>
            <a:r>
              <a:rPr lang="vi-VN" dirty="0" smtClean="0">
                <a:solidFill>
                  <a:srgbClr val="FF0000"/>
                </a:solidFill>
                <a:latin typeface="Fira Sans ExtraBold" panose="020B0903050000020004" pitchFamily="34" charset="0"/>
                <a:ea typeface="Fira Sans ExtraBold" panose="020B0903050000020004" pitchFamily="34" charset="0"/>
              </a:rPr>
              <a:t>IV. CỦNG CỐ BÀI HỌC</a:t>
            </a:r>
            <a:endParaRPr lang="en-US" dirty="0">
              <a:solidFill>
                <a:srgbClr val="FF0000"/>
              </a:solidFill>
              <a:latin typeface="Fira Sans ExtraBold" panose="020B0903050000020004" pitchFamily="34" charset="0"/>
              <a:ea typeface="Fira Sans ExtraBold" panose="020B09030500000200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752600"/>
            <a:ext cx="11810526" cy="4343400"/>
          </a:xfrm>
          <a:prstGeom prst="rect">
            <a:avLst/>
          </a:prstGeom>
        </p:spPr>
      </p:pic>
    </p:spTree>
    <p:extLst>
      <p:ext uri="{BB962C8B-B14F-4D97-AF65-F5344CB8AC3E}">
        <p14:creationId xmlns:p14="http://schemas.microsoft.com/office/powerpoint/2010/main" val="300336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4A7B346-0EE3-0A10-D71F-C230DD7C6143}"/>
              </a:ext>
            </a:extLst>
          </p:cNvPr>
          <p:cNvSpPr/>
          <p:nvPr/>
        </p:nvSpPr>
        <p:spPr>
          <a:xfrm>
            <a:off x="2895600" y="0"/>
            <a:ext cx="10213910" cy="6858000"/>
          </a:xfrm>
          <a:custGeom>
            <a:avLst/>
            <a:gdLst>
              <a:gd name="connsiteX0" fmla="*/ 2170077 w 10213910"/>
              <a:gd name="connsiteY0" fmla="*/ 0 h 6858000"/>
              <a:gd name="connsiteX1" fmla="*/ 10213910 w 10213910"/>
              <a:gd name="connsiteY1" fmla="*/ 0 h 6858000"/>
              <a:gd name="connsiteX2" fmla="*/ 10213910 w 10213910"/>
              <a:gd name="connsiteY2" fmla="*/ 6858000 h 6858000"/>
              <a:gd name="connsiteX3" fmla="*/ 0 w 102139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13910" h="6858000">
                <a:moveTo>
                  <a:pt x="2170077" y="0"/>
                </a:moveTo>
                <a:lnTo>
                  <a:pt x="10213910" y="0"/>
                </a:lnTo>
                <a:lnTo>
                  <a:pt x="10213910" y="6858000"/>
                </a:lnTo>
                <a:lnTo>
                  <a:pt x="0" y="6858000"/>
                </a:lnTo>
                <a:close/>
              </a:path>
            </a:pathLst>
          </a:custGeom>
          <a:solidFill>
            <a:srgbClr val="FE85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Hình Bầu dục 23">
            <a:extLst>
              <a:ext uri="{FF2B5EF4-FFF2-40B4-BE49-F238E27FC236}">
                <a16:creationId xmlns:a16="http://schemas.microsoft.com/office/drawing/2014/main" id="{8FA45FEE-007E-3559-8A03-46DAFE3501B8}"/>
              </a:ext>
            </a:extLst>
          </p:cNvPr>
          <p:cNvSpPr/>
          <p:nvPr/>
        </p:nvSpPr>
        <p:spPr>
          <a:xfrm>
            <a:off x="-76200" y="-51082"/>
            <a:ext cx="4127126" cy="4127126"/>
          </a:xfrm>
          <a:prstGeom prst="ellipse">
            <a:avLst/>
          </a:prstGeom>
          <a:noFill/>
          <a:ln w="38100">
            <a:solidFill>
              <a:srgbClr val="D7B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phát sáng 1">
            <a:extLst>
              <a:ext uri="{FF2B5EF4-FFF2-40B4-BE49-F238E27FC236}">
                <a16:creationId xmlns:a16="http://schemas.microsoft.com/office/drawing/2014/main" id="{1A94A84B-1D2A-2346-C9B4-A8F914F9CB07}"/>
              </a:ext>
            </a:extLst>
          </p:cNvPr>
          <p:cNvSpPr>
            <a:spLocks noChangeAspect="1"/>
          </p:cNvSpPr>
          <p:nvPr/>
        </p:nvSpPr>
        <p:spPr>
          <a:xfrm>
            <a:off x="701111" y="726229"/>
            <a:ext cx="2572505" cy="2572505"/>
          </a:xfrm>
          <a:prstGeom prst="ellipse">
            <a:avLst/>
          </a:prstGeom>
          <a:noFill/>
          <a:ln w="6350">
            <a:solidFill>
              <a:srgbClr val="D7BF78"/>
            </a:solidFill>
          </a:ln>
          <a:effectLst>
            <a:glow rad="254000">
              <a:srgbClr val="314E5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ình Bầu dục 23">
            <a:extLst>
              <a:ext uri="{FF2B5EF4-FFF2-40B4-BE49-F238E27FC236}">
                <a16:creationId xmlns:a16="http://schemas.microsoft.com/office/drawing/2014/main" id="{D3BC6983-CA85-D84D-0CFE-4FB6E6A07496}"/>
              </a:ext>
            </a:extLst>
          </p:cNvPr>
          <p:cNvSpPr/>
          <p:nvPr/>
        </p:nvSpPr>
        <p:spPr>
          <a:xfrm>
            <a:off x="490422" y="515540"/>
            <a:ext cx="2993882" cy="299388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Freeform: Shape 13">
            <a:extLst>
              <a:ext uri="{FF2B5EF4-FFF2-40B4-BE49-F238E27FC236}">
                <a16:creationId xmlns:a16="http://schemas.microsoft.com/office/drawing/2014/main" id="{4DA426C9-4842-DF1B-0FB4-DECAE157DA93}"/>
              </a:ext>
            </a:extLst>
          </p:cNvPr>
          <p:cNvSpPr/>
          <p:nvPr/>
        </p:nvSpPr>
        <p:spPr>
          <a:xfrm>
            <a:off x="3468816" y="25682"/>
            <a:ext cx="9666094" cy="6858000"/>
          </a:xfrm>
          <a:custGeom>
            <a:avLst/>
            <a:gdLst>
              <a:gd name="connsiteX0" fmla="*/ 2170077 w 10213910"/>
              <a:gd name="connsiteY0" fmla="*/ 0 h 6858000"/>
              <a:gd name="connsiteX1" fmla="*/ 10213910 w 10213910"/>
              <a:gd name="connsiteY1" fmla="*/ 0 h 6858000"/>
              <a:gd name="connsiteX2" fmla="*/ 10213910 w 10213910"/>
              <a:gd name="connsiteY2" fmla="*/ 6858000 h 6858000"/>
              <a:gd name="connsiteX3" fmla="*/ 0 w 102139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13910" h="6858000">
                <a:moveTo>
                  <a:pt x="2170077" y="0"/>
                </a:moveTo>
                <a:lnTo>
                  <a:pt x="10213910" y="0"/>
                </a:lnTo>
                <a:lnTo>
                  <a:pt x="10213910" y="6858000"/>
                </a:lnTo>
                <a:lnTo>
                  <a:pt x="0" y="6858000"/>
                </a:lnTo>
                <a:close/>
              </a:path>
            </a:pathLst>
          </a:custGeom>
          <a:blipFill>
            <a:blip r:embed="rId2"/>
            <a:srcRect/>
            <a:stretch>
              <a:fillRect l="-3753" r="-158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85A17962-D39A-F571-7808-4872229BEBEA}"/>
              </a:ext>
            </a:extLst>
          </p:cNvPr>
          <p:cNvSpPr/>
          <p:nvPr/>
        </p:nvSpPr>
        <p:spPr>
          <a:xfrm>
            <a:off x="7696200" y="5562600"/>
            <a:ext cx="2590800" cy="1143000"/>
          </a:xfrm>
          <a:prstGeom prst="rect">
            <a:avLst/>
          </a:prstGeom>
          <a:solidFill>
            <a:srgbClr val="414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71FD74A-F7DA-F7A5-E8B1-FB1E3966E19F}"/>
              </a:ext>
            </a:extLst>
          </p:cNvPr>
          <p:cNvSpPr/>
          <p:nvPr/>
        </p:nvSpPr>
        <p:spPr>
          <a:xfrm>
            <a:off x="3443416" y="0"/>
            <a:ext cx="9666094" cy="6858000"/>
          </a:xfrm>
          <a:custGeom>
            <a:avLst/>
            <a:gdLst>
              <a:gd name="connsiteX0" fmla="*/ 2170077 w 10213910"/>
              <a:gd name="connsiteY0" fmla="*/ 0 h 6858000"/>
              <a:gd name="connsiteX1" fmla="*/ 10213910 w 10213910"/>
              <a:gd name="connsiteY1" fmla="*/ 0 h 6858000"/>
              <a:gd name="connsiteX2" fmla="*/ 10213910 w 10213910"/>
              <a:gd name="connsiteY2" fmla="*/ 6858000 h 6858000"/>
              <a:gd name="connsiteX3" fmla="*/ 0 w 102139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13910" h="6858000">
                <a:moveTo>
                  <a:pt x="2170077" y="0"/>
                </a:moveTo>
                <a:lnTo>
                  <a:pt x="10213910" y="0"/>
                </a:lnTo>
                <a:lnTo>
                  <a:pt x="10213910" y="6858000"/>
                </a:lnTo>
                <a:lnTo>
                  <a:pt x="0" y="6858000"/>
                </a:lnTo>
                <a:close/>
              </a:path>
            </a:pathLst>
          </a:custGeom>
          <a:solidFill>
            <a:srgbClr val="C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F93FBBC-6E6D-FD78-5230-404981B04C68}"/>
              </a:ext>
            </a:extLst>
          </p:cNvPr>
          <p:cNvPicPr>
            <a:picLocks noChangeAspect="1"/>
          </p:cNvPicPr>
          <p:nvPr/>
        </p:nvPicPr>
        <p:blipFill rotWithShape="1">
          <a:blip r:embed="rId3">
            <a:extLst>
              <a:ext uri="{28A0092B-C50C-407E-A947-70E740481C1C}">
                <a14:useLocalDpi xmlns:a14="http://schemas.microsoft.com/office/drawing/2010/main" val="0"/>
              </a:ext>
            </a:extLst>
          </a:blip>
          <a:srcRect r="52136"/>
          <a:stretch/>
        </p:blipFill>
        <p:spPr>
          <a:xfrm>
            <a:off x="228600" y="889000"/>
            <a:ext cx="5508141" cy="6020082"/>
          </a:xfrm>
          <a:prstGeom prst="rect">
            <a:avLst/>
          </a:prstGeom>
        </p:spPr>
      </p:pic>
      <p:sp>
        <p:nvSpPr>
          <p:cNvPr id="4" name="TextBox 3">
            <a:extLst>
              <a:ext uri="{FF2B5EF4-FFF2-40B4-BE49-F238E27FC236}">
                <a16:creationId xmlns:a16="http://schemas.microsoft.com/office/drawing/2014/main" id="{84378C84-FF22-0F28-7D4C-F9642149A6A3}"/>
              </a:ext>
            </a:extLst>
          </p:cNvPr>
          <p:cNvSpPr txBox="1"/>
          <p:nvPr/>
        </p:nvSpPr>
        <p:spPr>
          <a:xfrm>
            <a:off x="4431836" y="2786147"/>
            <a:ext cx="7794323" cy="769441"/>
          </a:xfrm>
          <a:prstGeom prst="rect">
            <a:avLst/>
          </a:prstGeom>
          <a:noFill/>
        </p:spPr>
        <p:txBody>
          <a:bodyPr wrap="square">
            <a:spAutoFit/>
          </a:bodyPr>
          <a:lstStyle/>
          <a:p>
            <a:pPr marL="0" marR="0" algn="ctr">
              <a:spcBef>
                <a:spcPts val="0"/>
              </a:spcBef>
              <a:spcAft>
                <a:spcPts val="0"/>
              </a:spcAft>
            </a:pPr>
            <a:r>
              <a:rPr lang="vi-VN" sz="4400" b="1" dirty="0" smtClean="0">
                <a:solidFill>
                  <a:schemeClr val="bg1"/>
                </a:solidFill>
                <a:latin typeface="#9Slide07 SVNNexa Rust Slab Bla" panose="020B0606040200020203" charset="0"/>
              </a:rPr>
              <a:t>CÂU HỎI CỦNG CỐ</a:t>
            </a:r>
            <a:endParaRPr lang="en-US" sz="4400" b="1" dirty="0">
              <a:solidFill>
                <a:schemeClr val="bg1"/>
              </a:solidFill>
              <a:latin typeface="#9Slide07 SVNNexa Rust Slab Bla" panose="020B0606040200020203" charset="0"/>
            </a:endParaRPr>
          </a:p>
        </p:txBody>
      </p:sp>
      <p:sp>
        <p:nvSpPr>
          <p:cNvPr id="19" name="Parallelogram 18">
            <a:extLst>
              <a:ext uri="{FF2B5EF4-FFF2-40B4-BE49-F238E27FC236}">
                <a16:creationId xmlns:a16="http://schemas.microsoft.com/office/drawing/2014/main" id="{0B60BEA7-DE84-4BEF-CB42-495407FE6B26}"/>
              </a:ext>
            </a:extLst>
          </p:cNvPr>
          <p:cNvSpPr/>
          <p:nvPr/>
        </p:nvSpPr>
        <p:spPr>
          <a:xfrm>
            <a:off x="-1348743" y="0"/>
            <a:ext cx="9666094" cy="689610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7E477DB6-5FE8-CE35-30B5-A134F91121B1}"/>
              </a:ext>
            </a:extLst>
          </p:cNvPr>
          <p:cNvSpPr/>
          <p:nvPr/>
        </p:nvSpPr>
        <p:spPr>
          <a:xfrm>
            <a:off x="-1348743" y="0"/>
            <a:ext cx="9666094" cy="6896100"/>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11FBEDD5-071C-9C5E-1B8B-F459CDC1AEC2}"/>
              </a:ext>
            </a:extLst>
          </p:cNvPr>
          <p:cNvSpPr/>
          <p:nvPr/>
        </p:nvSpPr>
        <p:spPr>
          <a:xfrm>
            <a:off x="-1533313" y="0"/>
            <a:ext cx="9666094" cy="689610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1B660A71-7599-3E74-2584-7CDEE11D6347}"/>
              </a:ext>
            </a:extLst>
          </p:cNvPr>
          <p:cNvSpPr/>
          <p:nvPr/>
        </p:nvSpPr>
        <p:spPr>
          <a:xfrm>
            <a:off x="-1538071" y="0"/>
            <a:ext cx="9666094" cy="6896100"/>
          </a:xfrm>
          <a:prstGeom prst="parallelogram">
            <a:avLst/>
          </a:prstGeom>
          <a:solidFill>
            <a:srgbClr val="B80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arallelogram 22">
            <a:extLst>
              <a:ext uri="{FF2B5EF4-FFF2-40B4-BE49-F238E27FC236}">
                <a16:creationId xmlns:a16="http://schemas.microsoft.com/office/drawing/2014/main" id="{93C42987-32D0-FA49-0187-D4592FFBA2CA}"/>
              </a:ext>
            </a:extLst>
          </p:cNvPr>
          <p:cNvSpPr/>
          <p:nvPr/>
        </p:nvSpPr>
        <p:spPr>
          <a:xfrm>
            <a:off x="5733054" y="0"/>
            <a:ext cx="9666094" cy="689610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EFC37AAF-5F5C-2093-1AC6-E5DABC8C96CB}"/>
              </a:ext>
            </a:extLst>
          </p:cNvPr>
          <p:cNvSpPr/>
          <p:nvPr/>
        </p:nvSpPr>
        <p:spPr>
          <a:xfrm>
            <a:off x="5589678" y="0"/>
            <a:ext cx="9666094" cy="6896100"/>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a:extLst>
              <a:ext uri="{FF2B5EF4-FFF2-40B4-BE49-F238E27FC236}">
                <a16:creationId xmlns:a16="http://schemas.microsoft.com/office/drawing/2014/main" id="{67EC859A-7664-5A42-96DB-1238B844FB2C}"/>
              </a:ext>
            </a:extLst>
          </p:cNvPr>
          <p:cNvSpPr/>
          <p:nvPr/>
        </p:nvSpPr>
        <p:spPr>
          <a:xfrm>
            <a:off x="5554434" y="0"/>
            <a:ext cx="9666094" cy="689610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38698E30-B06D-61B1-BEBE-56A18803D9C4}"/>
              </a:ext>
            </a:extLst>
          </p:cNvPr>
          <p:cNvSpPr/>
          <p:nvPr/>
        </p:nvSpPr>
        <p:spPr>
          <a:xfrm>
            <a:off x="5422142" y="0"/>
            <a:ext cx="9666094" cy="6896100"/>
          </a:xfrm>
          <a:prstGeom prst="parallelogram">
            <a:avLst/>
          </a:prstGeom>
          <a:solidFill>
            <a:srgbClr val="B80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81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accel="100000" fill="hold" grpId="0" nodeType="withEffect">
                                  <p:stCondLst>
                                    <p:cond delay="0"/>
                                  </p:stCondLst>
                                  <p:childTnLst>
                                    <p:anim calcmode="lin" valueType="num">
                                      <p:cBhvr additive="base">
                                        <p:cTn id="6" dur="500"/>
                                        <p:tgtEl>
                                          <p:spTgt spid="22"/>
                                        </p:tgtEl>
                                        <p:attrNameLst>
                                          <p:attrName>ppt_x</p:attrName>
                                        </p:attrNameLst>
                                      </p:cBhvr>
                                      <p:tavLst>
                                        <p:tav tm="0">
                                          <p:val>
                                            <p:strVal val="ppt_x"/>
                                          </p:val>
                                        </p:tav>
                                        <p:tav tm="100000">
                                          <p:val>
                                            <p:strVal val="0-ppt_w/2"/>
                                          </p:val>
                                        </p:tav>
                                      </p:tavLst>
                                    </p:anim>
                                    <p:anim calcmode="lin" valueType="num">
                                      <p:cBhvr additive="base">
                                        <p:cTn id="7" dur="500"/>
                                        <p:tgtEl>
                                          <p:spTgt spid="22"/>
                                        </p:tgtEl>
                                        <p:attrNameLst>
                                          <p:attrName>ppt_y</p:attrName>
                                        </p:attrNameLst>
                                      </p:cBhvr>
                                      <p:tavLst>
                                        <p:tav tm="0">
                                          <p:val>
                                            <p:strVal val="ppt_y"/>
                                          </p:val>
                                        </p:tav>
                                        <p:tav tm="100000">
                                          <p:val>
                                            <p:strVal val="ppt_y"/>
                                          </p:val>
                                        </p:tav>
                                      </p:tavLst>
                                    </p:anim>
                                    <p:set>
                                      <p:cBhvr>
                                        <p:cTn id="8" dur="1" fill="hold">
                                          <p:stCondLst>
                                            <p:cond delay="499"/>
                                          </p:stCondLst>
                                        </p:cTn>
                                        <p:tgtEl>
                                          <p:spTgt spid="22"/>
                                        </p:tgtEl>
                                        <p:attrNameLst>
                                          <p:attrName>style.visibility</p:attrName>
                                        </p:attrNameLst>
                                      </p:cBhvr>
                                      <p:to>
                                        <p:strVal val="hidden"/>
                                      </p:to>
                                    </p:set>
                                  </p:childTnLst>
                                </p:cTn>
                              </p:par>
                              <p:par>
                                <p:cTn id="9" presetID="2" presetClass="exit" presetSubtype="8" accel="100000" fill="hold" grpId="0" nodeType="withEffect">
                                  <p:stCondLst>
                                    <p:cond delay="200"/>
                                  </p:stCondLst>
                                  <p:childTnLst>
                                    <p:anim calcmode="lin" valueType="num">
                                      <p:cBhvr additive="base">
                                        <p:cTn id="10" dur="500"/>
                                        <p:tgtEl>
                                          <p:spTgt spid="21"/>
                                        </p:tgtEl>
                                        <p:attrNameLst>
                                          <p:attrName>ppt_x</p:attrName>
                                        </p:attrNameLst>
                                      </p:cBhvr>
                                      <p:tavLst>
                                        <p:tav tm="0">
                                          <p:val>
                                            <p:strVal val="ppt_x"/>
                                          </p:val>
                                        </p:tav>
                                        <p:tav tm="100000">
                                          <p:val>
                                            <p:strVal val="0-ppt_w/2"/>
                                          </p:val>
                                        </p:tav>
                                      </p:tavLst>
                                    </p:anim>
                                    <p:anim calcmode="lin" valueType="num">
                                      <p:cBhvr additive="base">
                                        <p:cTn id="11" dur="500"/>
                                        <p:tgtEl>
                                          <p:spTgt spid="21"/>
                                        </p:tgtEl>
                                        <p:attrNameLst>
                                          <p:attrName>ppt_y</p:attrName>
                                        </p:attrNameLst>
                                      </p:cBhvr>
                                      <p:tavLst>
                                        <p:tav tm="0">
                                          <p:val>
                                            <p:strVal val="ppt_y"/>
                                          </p:val>
                                        </p:tav>
                                        <p:tav tm="100000">
                                          <p:val>
                                            <p:strVal val="ppt_y"/>
                                          </p:val>
                                        </p:tav>
                                      </p:tavLst>
                                    </p:anim>
                                    <p:set>
                                      <p:cBhvr>
                                        <p:cTn id="12" dur="1" fill="hold">
                                          <p:stCondLst>
                                            <p:cond delay="499"/>
                                          </p:stCondLst>
                                        </p:cTn>
                                        <p:tgtEl>
                                          <p:spTgt spid="21"/>
                                        </p:tgtEl>
                                        <p:attrNameLst>
                                          <p:attrName>style.visibility</p:attrName>
                                        </p:attrNameLst>
                                      </p:cBhvr>
                                      <p:to>
                                        <p:strVal val="hidden"/>
                                      </p:to>
                                    </p:set>
                                  </p:childTnLst>
                                </p:cTn>
                              </p:par>
                              <p:par>
                                <p:cTn id="13" presetID="2" presetClass="exit" presetSubtype="8" accel="100000" fill="hold" grpId="0" nodeType="withEffect">
                                  <p:stCondLst>
                                    <p:cond delay="300"/>
                                  </p:stCondLst>
                                  <p:childTnLst>
                                    <p:anim calcmode="lin" valueType="num">
                                      <p:cBhvr additive="base">
                                        <p:cTn id="14" dur="500"/>
                                        <p:tgtEl>
                                          <p:spTgt spid="20"/>
                                        </p:tgtEl>
                                        <p:attrNameLst>
                                          <p:attrName>ppt_x</p:attrName>
                                        </p:attrNameLst>
                                      </p:cBhvr>
                                      <p:tavLst>
                                        <p:tav tm="0">
                                          <p:val>
                                            <p:strVal val="ppt_x"/>
                                          </p:val>
                                        </p:tav>
                                        <p:tav tm="100000">
                                          <p:val>
                                            <p:strVal val="0-ppt_w/2"/>
                                          </p:val>
                                        </p:tav>
                                      </p:tavLst>
                                    </p:anim>
                                    <p:anim calcmode="lin" valueType="num">
                                      <p:cBhvr additive="base">
                                        <p:cTn id="15" dur="500"/>
                                        <p:tgtEl>
                                          <p:spTgt spid="20"/>
                                        </p:tgtEl>
                                        <p:attrNameLst>
                                          <p:attrName>ppt_y</p:attrName>
                                        </p:attrNameLst>
                                      </p:cBhvr>
                                      <p:tavLst>
                                        <p:tav tm="0">
                                          <p:val>
                                            <p:strVal val="ppt_y"/>
                                          </p:val>
                                        </p:tav>
                                        <p:tav tm="100000">
                                          <p:val>
                                            <p:strVal val="ppt_y"/>
                                          </p:val>
                                        </p:tav>
                                      </p:tavLst>
                                    </p:anim>
                                    <p:set>
                                      <p:cBhvr>
                                        <p:cTn id="16" dur="1" fill="hold">
                                          <p:stCondLst>
                                            <p:cond delay="499"/>
                                          </p:stCondLst>
                                        </p:cTn>
                                        <p:tgtEl>
                                          <p:spTgt spid="20"/>
                                        </p:tgtEl>
                                        <p:attrNameLst>
                                          <p:attrName>style.visibility</p:attrName>
                                        </p:attrNameLst>
                                      </p:cBhvr>
                                      <p:to>
                                        <p:strVal val="hidden"/>
                                      </p:to>
                                    </p:set>
                                  </p:childTnLst>
                                </p:cTn>
                              </p:par>
                              <p:par>
                                <p:cTn id="17" presetID="2" presetClass="exit" presetSubtype="8" accel="100000" fill="hold" grpId="0" nodeType="withEffect">
                                  <p:stCondLst>
                                    <p:cond delay="500"/>
                                  </p:stCondLst>
                                  <p:childTnLst>
                                    <p:anim calcmode="lin" valueType="num">
                                      <p:cBhvr additive="base">
                                        <p:cTn id="18" dur="500"/>
                                        <p:tgtEl>
                                          <p:spTgt spid="19"/>
                                        </p:tgtEl>
                                        <p:attrNameLst>
                                          <p:attrName>ppt_x</p:attrName>
                                        </p:attrNameLst>
                                      </p:cBhvr>
                                      <p:tavLst>
                                        <p:tav tm="0">
                                          <p:val>
                                            <p:strVal val="ppt_x"/>
                                          </p:val>
                                        </p:tav>
                                        <p:tav tm="100000">
                                          <p:val>
                                            <p:strVal val="0-ppt_w/2"/>
                                          </p:val>
                                        </p:tav>
                                      </p:tavLst>
                                    </p:anim>
                                    <p:anim calcmode="lin" valueType="num">
                                      <p:cBhvr additive="base">
                                        <p:cTn id="19" dur="500"/>
                                        <p:tgtEl>
                                          <p:spTgt spid="19"/>
                                        </p:tgtEl>
                                        <p:attrNameLst>
                                          <p:attrName>ppt_y</p:attrName>
                                        </p:attrNameLst>
                                      </p:cBhvr>
                                      <p:tavLst>
                                        <p:tav tm="0">
                                          <p:val>
                                            <p:strVal val="ppt_y"/>
                                          </p:val>
                                        </p:tav>
                                        <p:tav tm="100000">
                                          <p:val>
                                            <p:strVal val="ppt_y"/>
                                          </p:val>
                                        </p:tav>
                                      </p:tavLst>
                                    </p:anim>
                                    <p:set>
                                      <p:cBhvr>
                                        <p:cTn id="20" dur="1" fill="hold">
                                          <p:stCondLst>
                                            <p:cond delay="499"/>
                                          </p:stCondLst>
                                        </p:cTn>
                                        <p:tgtEl>
                                          <p:spTgt spid="19"/>
                                        </p:tgtEl>
                                        <p:attrNameLst>
                                          <p:attrName>style.visibility</p:attrName>
                                        </p:attrNameLst>
                                      </p:cBhvr>
                                      <p:to>
                                        <p:strVal val="hidden"/>
                                      </p:to>
                                    </p:set>
                                  </p:childTnLst>
                                </p:cTn>
                              </p:par>
                              <p:par>
                                <p:cTn id="21" presetID="2" presetClass="exit" presetSubtype="2" accel="100000" fill="hold" grpId="0" nodeType="withEffect">
                                  <p:stCondLst>
                                    <p:cond delay="0"/>
                                  </p:stCondLst>
                                  <p:childTnLst>
                                    <p:anim calcmode="lin" valueType="num">
                                      <p:cBhvr additive="base">
                                        <p:cTn id="22" dur="500"/>
                                        <p:tgtEl>
                                          <p:spTgt spid="26"/>
                                        </p:tgtEl>
                                        <p:attrNameLst>
                                          <p:attrName>ppt_x</p:attrName>
                                        </p:attrNameLst>
                                      </p:cBhvr>
                                      <p:tavLst>
                                        <p:tav tm="0">
                                          <p:val>
                                            <p:strVal val="ppt_x"/>
                                          </p:val>
                                        </p:tav>
                                        <p:tav tm="100000">
                                          <p:val>
                                            <p:strVal val="1+ppt_w/2"/>
                                          </p:val>
                                        </p:tav>
                                      </p:tavLst>
                                    </p:anim>
                                    <p:anim calcmode="lin" valueType="num">
                                      <p:cBhvr additive="base">
                                        <p:cTn id="23" dur="500"/>
                                        <p:tgtEl>
                                          <p:spTgt spid="26"/>
                                        </p:tgtEl>
                                        <p:attrNameLst>
                                          <p:attrName>ppt_y</p:attrName>
                                        </p:attrNameLst>
                                      </p:cBhvr>
                                      <p:tavLst>
                                        <p:tav tm="0">
                                          <p:val>
                                            <p:strVal val="ppt_y"/>
                                          </p:val>
                                        </p:tav>
                                        <p:tav tm="100000">
                                          <p:val>
                                            <p:strVal val="ppt_y"/>
                                          </p:val>
                                        </p:tav>
                                      </p:tavLst>
                                    </p:anim>
                                    <p:set>
                                      <p:cBhvr>
                                        <p:cTn id="24" dur="1" fill="hold">
                                          <p:stCondLst>
                                            <p:cond delay="499"/>
                                          </p:stCondLst>
                                        </p:cTn>
                                        <p:tgtEl>
                                          <p:spTgt spid="26"/>
                                        </p:tgtEl>
                                        <p:attrNameLst>
                                          <p:attrName>style.visibility</p:attrName>
                                        </p:attrNameLst>
                                      </p:cBhvr>
                                      <p:to>
                                        <p:strVal val="hidden"/>
                                      </p:to>
                                    </p:set>
                                  </p:childTnLst>
                                </p:cTn>
                              </p:par>
                              <p:par>
                                <p:cTn id="25" presetID="2" presetClass="exit" presetSubtype="2" accel="100000" fill="hold" grpId="0" nodeType="withEffect">
                                  <p:stCondLst>
                                    <p:cond delay="200"/>
                                  </p:stCondLst>
                                  <p:childTnLst>
                                    <p:anim calcmode="lin" valueType="num">
                                      <p:cBhvr additive="base">
                                        <p:cTn id="26" dur="500"/>
                                        <p:tgtEl>
                                          <p:spTgt spid="25"/>
                                        </p:tgtEl>
                                        <p:attrNameLst>
                                          <p:attrName>ppt_x</p:attrName>
                                        </p:attrNameLst>
                                      </p:cBhvr>
                                      <p:tavLst>
                                        <p:tav tm="0">
                                          <p:val>
                                            <p:strVal val="ppt_x"/>
                                          </p:val>
                                        </p:tav>
                                        <p:tav tm="100000">
                                          <p:val>
                                            <p:strVal val="1+ppt_w/2"/>
                                          </p:val>
                                        </p:tav>
                                      </p:tavLst>
                                    </p:anim>
                                    <p:anim calcmode="lin" valueType="num">
                                      <p:cBhvr additive="base">
                                        <p:cTn id="27" dur="500"/>
                                        <p:tgtEl>
                                          <p:spTgt spid="25"/>
                                        </p:tgtEl>
                                        <p:attrNameLst>
                                          <p:attrName>ppt_y</p:attrName>
                                        </p:attrNameLst>
                                      </p:cBhvr>
                                      <p:tavLst>
                                        <p:tav tm="0">
                                          <p:val>
                                            <p:strVal val="ppt_y"/>
                                          </p:val>
                                        </p:tav>
                                        <p:tav tm="100000">
                                          <p:val>
                                            <p:strVal val="ppt_y"/>
                                          </p:val>
                                        </p:tav>
                                      </p:tavLst>
                                    </p:anim>
                                    <p:set>
                                      <p:cBhvr>
                                        <p:cTn id="28" dur="1" fill="hold">
                                          <p:stCondLst>
                                            <p:cond delay="499"/>
                                          </p:stCondLst>
                                        </p:cTn>
                                        <p:tgtEl>
                                          <p:spTgt spid="25"/>
                                        </p:tgtEl>
                                        <p:attrNameLst>
                                          <p:attrName>style.visibility</p:attrName>
                                        </p:attrNameLst>
                                      </p:cBhvr>
                                      <p:to>
                                        <p:strVal val="hidden"/>
                                      </p:to>
                                    </p:set>
                                  </p:childTnLst>
                                </p:cTn>
                              </p:par>
                              <p:par>
                                <p:cTn id="29" presetID="2" presetClass="exit" presetSubtype="2" accel="100000" fill="hold" grpId="0" nodeType="withEffect">
                                  <p:stCondLst>
                                    <p:cond delay="400"/>
                                  </p:stCondLst>
                                  <p:childTnLst>
                                    <p:anim calcmode="lin" valueType="num">
                                      <p:cBhvr additive="base">
                                        <p:cTn id="30" dur="500"/>
                                        <p:tgtEl>
                                          <p:spTgt spid="24"/>
                                        </p:tgtEl>
                                        <p:attrNameLst>
                                          <p:attrName>ppt_x</p:attrName>
                                        </p:attrNameLst>
                                      </p:cBhvr>
                                      <p:tavLst>
                                        <p:tav tm="0">
                                          <p:val>
                                            <p:strVal val="ppt_x"/>
                                          </p:val>
                                        </p:tav>
                                        <p:tav tm="100000">
                                          <p:val>
                                            <p:strVal val="1+ppt_w/2"/>
                                          </p:val>
                                        </p:tav>
                                      </p:tavLst>
                                    </p:anim>
                                    <p:anim calcmode="lin" valueType="num">
                                      <p:cBhvr additive="base">
                                        <p:cTn id="31" dur="500"/>
                                        <p:tgtEl>
                                          <p:spTgt spid="24"/>
                                        </p:tgtEl>
                                        <p:attrNameLst>
                                          <p:attrName>ppt_y</p:attrName>
                                        </p:attrNameLst>
                                      </p:cBhvr>
                                      <p:tavLst>
                                        <p:tav tm="0">
                                          <p:val>
                                            <p:strVal val="ppt_y"/>
                                          </p:val>
                                        </p:tav>
                                        <p:tav tm="100000">
                                          <p:val>
                                            <p:strVal val="ppt_y"/>
                                          </p:val>
                                        </p:tav>
                                      </p:tavLst>
                                    </p:anim>
                                    <p:set>
                                      <p:cBhvr>
                                        <p:cTn id="32" dur="1" fill="hold">
                                          <p:stCondLst>
                                            <p:cond delay="499"/>
                                          </p:stCondLst>
                                        </p:cTn>
                                        <p:tgtEl>
                                          <p:spTgt spid="24"/>
                                        </p:tgtEl>
                                        <p:attrNameLst>
                                          <p:attrName>style.visibility</p:attrName>
                                        </p:attrNameLst>
                                      </p:cBhvr>
                                      <p:to>
                                        <p:strVal val="hidden"/>
                                      </p:to>
                                    </p:set>
                                  </p:childTnLst>
                                </p:cTn>
                              </p:par>
                              <p:par>
                                <p:cTn id="33" presetID="2" presetClass="exit" presetSubtype="2" accel="100000" fill="hold" grpId="0" nodeType="withEffect">
                                  <p:stCondLst>
                                    <p:cond delay="500"/>
                                  </p:stCondLst>
                                  <p:childTnLst>
                                    <p:anim calcmode="lin" valueType="num">
                                      <p:cBhvr additive="base">
                                        <p:cTn id="34" dur="500"/>
                                        <p:tgtEl>
                                          <p:spTgt spid="23"/>
                                        </p:tgtEl>
                                        <p:attrNameLst>
                                          <p:attrName>ppt_x</p:attrName>
                                        </p:attrNameLst>
                                      </p:cBhvr>
                                      <p:tavLst>
                                        <p:tav tm="0">
                                          <p:val>
                                            <p:strVal val="ppt_x"/>
                                          </p:val>
                                        </p:tav>
                                        <p:tav tm="100000">
                                          <p:val>
                                            <p:strVal val="1+ppt_w/2"/>
                                          </p:val>
                                        </p:tav>
                                      </p:tavLst>
                                    </p:anim>
                                    <p:anim calcmode="lin" valueType="num">
                                      <p:cBhvr additive="base">
                                        <p:cTn id="35" dur="500"/>
                                        <p:tgtEl>
                                          <p:spTgt spid="23"/>
                                        </p:tgtEl>
                                        <p:attrNameLst>
                                          <p:attrName>ppt_y</p:attrName>
                                        </p:attrNameLst>
                                      </p:cBhvr>
                                      <p:tavLst>
                                        <p:tav tm="0">
                                          <p:val>
                                            <p:strVal val="ppt_y"/>
                                          </p:val>
                                        </p:tav>
                                        <p:tav tm="100000">
                                          <p:val>
                                            <p:strVal val="ppt_y"/>
                                          </p:val>
                                        </p:tav>
                                      </p:tavLst>
                                    </p:anim>
                                    <p:set>
                                      <p:cBhvr>
                                        <p:cTn id="36" dur="1" fill="hold">
                                          <p:stCondLst>
                                            <p:cond delay="499"/>
                                          </p:stCondLst>
                                        </p:cTn>
                                        <p:tgtEl>
                                          <p:spTgt spid="23"/>
                                        </p:tgtEl>
                                        <p:attrNameLst>
                                          <p:attrName>style.visibility</p:attrName>
                                        </p:attrNameLst>
                                      </p:cBhvr>
                                      <p:to>
                                        <p:strVal val="hidden"/>
                                      </p:to>
                                    </p:set>
                                  </p:childTnLst>
                                </p:cTn>
                              </p:par>
                            </p:childTnLst>
                          </p:cTn>
                        </p:par>
                        <p:par>
                          <p:cTn id="37" fill="hold">
                            <p:stCondLst>
                              <p:cond delay="1000"/>
                            </p:stCondLst>
                            <p:childTnLst>
                              <p:par>
                                <p:cTn id="38" presetID="10" presetClass="entr" presetSubtype="0" fill="hold" grpId="2"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6" presetClass="emph" presetSubtype="0" repeatCount="indefinite" fill="remove" grpId="0" nodeType="withEffect">
                                  <p:stCondLst>
                                    <p:cond delay="750"/>
                                  </p:stCondLst>
                                  <p:childTnLst>
                                    <p:animScale>
                                      <p:cBhvr>
                                        <p:cTn id="42" dur="2000" fill="hold"/>
                                        <p:tgtEl>
                                          <p:spTgt spid="17"/>
                                        </p:tgtEl>
                                      </p:cBhvr>
                                      <p:by x="150000" y="150000"/>
                                    </p:animScale>
                                  </p:childTnLst>
                                </p:cTn>
                              </p:par>
                              <p:par>
                                <p:cTn id="43" presetID="10" presetClass="exit" presetSubtype="0" repeatCount="indefinite" fill="remove" grpId="1" nodeType="withEffect">
                                  <p:stCondLst>
                                    <p:cond delay="750"/>
                                  </p:stCondLst>
                                  <p:childTnLst>
                                    <p:animEffect transition="out" filter="fade">
                                      <p:cBhvr>
                                        <p:cTn id="44" dur="2000"/>
                                        <p:tgtEl>
                                          <p:spTgt spid="17"/>
                                        </p:tgtEl>
                                      </p:cBhvr>
                                    </p:animEffect>
                                    <p:set>
                                      <p:cBhvr>
                                        <p:cTn id="45" dur="1" fill="hold">
                                          <p:stCondLst>
                                            <p:cond delay="1999"/>
                                          </p:stCondLst>
                                        </p:cTn>
                                        <p:tgtEl>
                                          <p:spTgt spid="17"/>
                                        </p:tgtEl>
                                        <p:attrNameLst>
                                          <p:attrName>style.visibility</p:attrName>
                                        </p:attrNameLst>
                                      </p:cBhvr>
                                      <p:to>
                                        <p:strVal val="hidden"/>
                                      </p:to>
                                    </p:set>
                                  </p:childTnLst>
                                </p:cTn>
                              </p:par>
                              <p:par>
                                <p:cTn id="46" presetID="10" presetClass="entr" presetSubtype="0" repeatCount="indefinite" fill="hold" grpId="0" nodeType="withEffect">
                                  <p:stCondLst>
                                    <p:cond delay="75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childTnLst>
                                </p:cTn>
                              </p:par>
                              <p:par>
                                <p:cTn id="49" presetID="6" presetClass="emph" presetSubtype="0" repeatCount="indefinite" fill="remove" grpId="1" nodeType="withEffect">
                                  <p:stCondLst>
                                    <p:cond delay="750"/>
                                  </p:stCondLst>
                                  <p:childTnLst>
                                    <p:animScale>
                                      <p:cBhvr>
                                        <p:cTn id="50" dur="2000" fill="hold"/>
                                        <p:tgtEl>
                                          <p:spTgt spid="16"/>
                                        </p:tgtEl>
                                      </p:cBhvr>
                                      <p:by x="300000" y="300000"/>
                                    </p:animScale>
                                  </p:childTnLst>
                                </p:cTn>
                              </p:par>
                              <p:par>
                                <p:cTn id="51" presetID="10" presetClass="exit" presetSubtype="0" repeatCount="indefinite" fill="remove" grpId="2" nodeType="withEffect">
                                  <p:stCondLst>
                                    <p:cond delay="750"/>
                                  </p:stCondLst>
                                  <p:childTnLst>
                                    <p:animEffect transition="out" filter="fade">
                                      <p:cBhvr>
                                        <p:cTn id="52" dur="2000"/>
                                        <p:tgtEl>
                                          <p:spTgt spid="16"/>
                                        </p:tgtEl>
                                      </p:cBhvr>
                                    </p:animEffect>
                                    <p:set>
                                      <p:cBhvr>
                                        <p:cTn id="53" dur="1" fill="hold">
                                          <p:stCondLst>
                                            <p:cond delay="1999"/>
                                          </p:stCondLst>
                                        </p:cTn>
                                        <p:tgtEl>
                                          <p:spTgt spid="16"/>
                                        </p:tgtEl>
                                        <p:attrNameLst>
                                          <p:attrName>style.visibility</p:attrName>
                                        </p:attrNameLst>
                                      </p:cBhvr>
                                      <p:to>
                                        <p:strVal val="hidden"/>
                                      </p:to>
                                    </p:set>
                                  </p:childTnLst>
                                </p:cTn>
                              </p:par>
                              <p:par>
                                <p:cTn id="54" presetID="10" presetClass="entr" presetSubtype="0" fill="hold" grpId="0" nodeType="withEffect">
                                  <p:stCondLst>
                                    <p:cond delay="0"/>
                                  </p:stCondLst>
                                  <p:iterate type="wd">
                                    <p:tmPct val="5000"/>
                                  </p:iterate>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childTnLst>
                                </p:cTn>
                              </p:par>
                              <p:par>
                                <p:cTn id="57" presetID="42" presetClass="path" presetSubtype="0" accel="50000" decel="50000" fill="hold" grpId="1" nodeType="withEffect">
                                  <p:stCondLst>
                                    <p:cond delay="0"/>
                                  </p:stCondLst>
                                  <p:iterate type="wd">
                                    <p:tmPct val="5000"/>
                                  </p:iterate>
                                  <p:childTnLst>
                                    <p:animMotion origin="layout" path="M 0.09427 1.48148E-6 L -3.125E-6 1.48148E-6 " pathEditMode="relative" rAng="0" ptsTypes="AA">
                                      <p:cBhvr>
                                        <p:cTn id="58" dur="1000" fill="hold"/>
                                        <p:tgtEl>
                                          <p:spTgt spid="4"/>
                                        </p:tgtEl>
                                        <p:attrNameLst>
                                          <p:attrName>ppt_x</p:attrName>
                                          <p:attrName>ppt_y</p:attrName>
                                        </p:attrNameLst>
                                      </p:cBhvr>
                                      <p:rCtr x="-4714" y="0"/>
                                    </p:animMotion>
                                  </p:childTnLst>
                                </p:cTn>
                              </p:par>
                              <p:par>
                                <p:cTn id="59" presetID="2" presetClass="entr" presetSubtype="8" decel="100000" fill="hold" nodeType="withEffect">
                                  <p:stCondLst>
                                    <p:cond delay="80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1100" fill="hold"/>
                                        <p:tgtEl>
                                          <p:spTgt spid="12"/>
                                        </p:tgtEl>
                                        <p:attrNameLst>
                                          <p:attrName>ppt_x</p:attrName>
                                        </p:attrNameLst>
                                      </p:cBhvr>
                                      <p:tavLst>
                                        <p:tav tm="0">
                                          <p:val>
                                            <p:strVal val="0-#ppt_w/2"/>
                                          </p:val>
                                        </p:tav>
                                        <p:tav tm="100000">
                                          <p:val>
                                            <p:strVal val="#ppt_x"/>
                                          </p:val>
                                        </p:tav>
                                      </p:tavLst>
                                    </p:anim>
                                    <p:anim calcmode="lin" valueType="num">
                                      <p:cBhvr additive="base">
                                        <p:cTn id="62" dur="1100" fill="hold"/>
                                        <p:tgtEl>
                                          <p:spTgt spid="12"/>
                                        </p:tgtEl>
                                        <p:attrNameLst>
                                          <p:attrName>ppt_y</p:attrName>
                                        </p:attrNameLst>
                                      </p:cBhvr>
                                      <p:tavLst>
                                        <p:tav tm="0">
                                          <p:val>
                                            <p:strVal val="#ppt_y"/>
                                          </p:val>
                                        </p:tav>
                                        <p:tav tm="100000">
                                          <p:val>
                                            <p:strVal val="#ppt_y"/>
                                          </p:val>
                                        </p:tav>
                                      </p:tavLst>
                                    </p:anim>
                                  </p:childTnLst>
                                </p:cTn>
                              </p:par>
                              <p:par>
                                <p:cTn id="63" presetID="6" presetClass="emph" presetSubtype="0" fill="hold" nodeType="withEffect">
                                  <p:stCondLst>
                                    <p:cond delay="1100"/>
                                  </p:stCondLst>
                                  <p:childTnLst>
                                    <p:animScale>
                                      <p:cBhvr>
                                        <p:cTn id="64" dur="300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7" grpId="0" animBg="1"/>
      <p:bldP spid="17" grpId="1" animBg="1"/>
      <p:bldP spid="17" grpId="2" animBg="1"/>
      <p:bldP spid="4" grpId="0"/>
      <p:bldP spid="4" grpId="1"/>
      <p:bldP spid="19" grpId="0" animBg="1"/>
      <p:bldP spid="20" grpId="0" animBg="1"/>
      <p:bldP spid="21" grpId="0" animBg="1"/>
      <p:bldP spid="22" grpId="0" animBg="1"/>
      <p:bldP spid="23" grpId="0" animBg="1"/>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494163" y="3769131"/>
            <a:ext cx="1086500" cy="1182926"/>
          </a:xfrm>
          <a:prstGeom prst="rect">
            <a:avLst/>
          </a:prstGeom>
        </p:spPr>
      </p:pic>
      <p:pic>
        <p:nvPicPr>
          <p:cNvPr id="9" name="Picture 8"/>
          <p:cNvPicPr>
            <a:picLocks noChangeAspect="1"/>
          </p:cNvPicPr>
          <p:nvPr/>
        </p:nvPicPr>
        <p:blipFill>
          <a:blip r:embed="rId5" cstate="print">
            <a:biLevel thresh="25000"/>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776937" y="4515854"/>
            <a:ext cx="812889" cy="885032"/>
          </a:xfrm>
          <a:prstGeom prst="rect">
            <a:avLst/>
          </a:prstGeom>
        </p:spPr>
      </p:pic>
      <p:pic>
        <p:nvPicPr>
          <p:cNvPr id="11" name="Picture 10"/>
          <p:cNvPicPr>
            <a:picLocks noChangeAspect="1"/>
          </p:cNvPicPr>
          <p:nvPr/>
        </p:nvPicPr>
        <p:blipFill>
          <a:blip r:embed="rId7" cstate="print">
            <a:biLevel thresh="25000"/>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361978" y="5130389"/>
            <a:ext cx="520391" cy="566575"/>
          </a:xfrm>
          <a:prstGeom prst="rect">
            <a:avLst/>
          </a:prstGeom>
        </p:spPr>
      </p:pic>
      <p:sp>
        <p:nvSpPr>
          <p:cNvPr id="4" name="Snip Diagonal Corner Rectangle 3"/>
          <p:cNvSpPr/>
          <p:nvPr/>
        </p:nvSpPr>
        <p:spPr>
          <a:xfrm>
            <a:off x="832636" y="199869"/>
            <a:ext cx="10526728" cy="1604597"/>
          </a:xfrm>
          <a:prstGeom prst="snip2Diag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u="sng" dirty="0">
                <a:solidFill>
                  <a:schemeClr val="tx1"/>
                </a:solidFill>
                <a:latin typeface="+mj-lt"/>
                <a:cs typeface="Times New Roman" panose="02020603050405020304" pitchFamily="18" charset="0"/>
              </a:rPr>
              <a:t>Câu</a:t>
            </a:r>
            <a:r>
              <a:rPr lang="en-US" sz="3200" b="1" u="sng" dirty="0">
                <a:solidFill>
                  <a:schemeClr val="tx1"/>
                </a:solidFill>
                <a:latin typeface="+mj-lt"/>
                <a:cs typeface="Times New Roman" panose="02020603050405020304" pitchFamily="18" charset="0"/>
              </a:rPr>
              <a:t> </a:t>
            </a:r>
            <a:r>
              <a:rPr lang="en-US" sz="3200" b="1" u="sng" dirty="0">
                <a:solidFill>
                  <a:schemeClr val="tx1"/>
                </a:solidFill>
                <a:latin typeface="Times New Roman" panose="02020603050405020304" pitchFamily="18" charset="0"/>
                <a:cs typeface="Times New Roman" panose="02020603050405020304" pitchFamily="18" charset="0"/>
              </a:rPr>
              <a:t>1</a:t>
            </a:r>
            <a:r>
              <a:rPr lang="en-US" sz="3200" b="1" dirty="0">
                <a:solidFill>
                  <a:schemeClr val="tx1"/>
                </a:solidFill>
                <a:latin typeface="Times New Roman" panose="02020603050405020304" pitchFamily="18" charset="0"/>
                <a:cs typeface="Times New Roman" panose="02020603050405020304" pitchFamily="18" charset="0"/>
              </a:rPr>
              <a:t>:</a:t>
            </a:r>
            <a:r>
              <a:rPr lang="en-US" sz="3200" b="1" dirty="0">
                <a:solidFill>
                  <a:schemeClr val="tx1"/>
                </a:solidFill>
                <a:latin typeface="+mj-lt"/>
                <a:cs typeface="Times New Roman" panose="02020603050405020304" pitchFamily="18" charset="0"/>
              </a:rPr>
              <a:t> </a:t>
            </a:r>
            <a:r>
              <a:rPr lang="vi-VN" sz="3200" b="1" dirty="0" smtClean="0">
                <a:solidFill>
                  <a:schemeClr val="tx1"/>
                </a:solidFill>
                <a:latin typeface="+mj-lt"/>
                <a:cs typeface="Times New Roman" panose="02020603050405020304" pitchFamily="18" charset="0"/>
              </a:rPr>
              <a:t>Trong các đáp án dưới đây đâu là cơ quan ngôn luận của Đảng Cộng sản Việt Nam?</a:t>
            </a:r>
            <a:endParaRPr lang="en-US" sz="3200" b="1" dirty="0">
              <a:solidFill>
                <a:schemeClr val="tx1"/>
              </a:solidFill>
              <a:latin typeface="+mj-lt"/>
              <a:cs typeface="Times New Roman" panose="02020603050405020304" pitchFamily="18" charset="0"/>
            </a:endParaRPr>
          </a:p>
        </p:txBody>
      </p:sp>
      <p:sp>
        <p:nvSpPr>
          <p:cNvPr id="26" name="Rectangle 25"/>
          <p:cNvSpPr/>
          <p:nvPr/>
        </p:nvSpPr>
        <p:spPr>
          <a:xfrm>
            <a:off x="1110220" y="1949346"/>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smtClean="0">
                <a:ln>
                  <a:noFill/>
                </a:ln>
                <a:solidFill>
                  <a:prstClr val="black"/>
                </a:solidFill>
                <a:effectLst/>
                <a:uLnTx/>
                <a:uFillTx/>
                <a:latin typeface="+mj-lt"/>
                <a:ea typeface="+mn-ea"/>
                <a:cs typeface="+mn-cs"/>
              </a:rPr>
              <a:t>A. Báo nhân dân</a:t>
            </a:r>
            <a:endParaRPr kumimoji="0" lang="vi-VN" sz="3200" b="0" i="0" u="none" strike="noStrike" kern="1200" cap="none" spc="0" normalizeH="0" baseline="0" noProof="0" dirty="0">
              <a:ln>
                <a:noFill/>
              </a:ln>
              <a:solidFill>
                <a:prstClr val="black"/>
              </a:solidFill>
              <a:effectLst/>
              <a:uLnTx/>
              <a:uFillTx/>
              <a:latin typeface="+mj-lt"/>
              <a:ea typeface="+mn-ea"/>
              <a:cs typeface="+mn-cs"/>
            </a:endParaRPr>
          </a:p>
        </p:txBody>
      </p:sp>
      <p:sp>
        <p:nvSpPr>
          <p:cNvPr id="40" name="Cloud 39"/>
          <p:cNvSpPr/>
          <p:nvPr/>
        </p:nvSpPr>
        <p:spPr>
          <a:xfrm>
            <a:off x="-683345" y="4902196"/>
            <a:ext cx="567114" cy="349210"/>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mj-lt"/>
              <a:ea typeface="+mn-ea"/>
              <a:cs typeface="+mn-cs"/>
            </a:endParaRPr>
          </a:p>
        </p:txBody>
      </p:sp>
      <p:sp>
        <p:nvSpPr>
          <p:cNvPr id="41" name="Cloud 40"/>
          <p:cNvSpPr/>
          <p:nvPr/>
        </p:nvSpPr>
        <p:spPr>
          <a:xfrm>
            <a:off x="13632601" y="4702499"/>
            <a:ext cx="891420" cy="548907"/>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mj-lt"/>
              <a:ea typeface="+mn-ea"/>
              <a:cs typeface="+mn-cs"/>
            </a:endParaRPr>
          </a:p>
        </p:txBody>
      </p:sp>
      <p:sp>
        <p:nvSpPr>
          <p:cNvPr id="42" name="Rectangle 41"/>
          <p:cNvSpPr/>
          <p:nvPr/>
        </p:nvSpPr>
        <p:spPr>
          <a:xfrm>
            <a:off x="6130615" y="1953535"/>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vi-VN" sz="2800" b="0" i="0" u="none" strike="noStrike" kern="1200" cap="none" spc="0" normalizeH="0" baseline="0" noProof="0" dirty="0">
                <a:ln>
                  <a:noFill/>
                </a:ln>
                <a:solidFill>
                  <a:prstClr val="black"/>
                </a:solidFill>
                <a:effectLst/>
                <a:uLnTx/>
                <a:uFillTx/>
                <a:latin typeface="+mj-lt"/>
              </a:rPr>
              <a:t>B. </a:t>
            </a:r>
            <a:r>
              <a:rPr lang="vi-VN" sz="2800" dirty="0">
                <a:solidFill>
                  <a:prstClr val="black"/>
                </a:solidFill>
                <a:latin typeface="+mj-lt"/>
              </a:rPr>
              <a:t>Báo điện tử Đảng </a:t>
            </a:r>
            <a:endParaRPr lang="vi-VN" sz="2800" dirty="0" smtClean="0">
              <a:solidFill>
                <a:prstClr val="black"/>
              </a:solidFill>
              <a:latin typeface="+mj-lt"/>
            </a:endParaRPr>
          </a:p>
          <a:p>
            <a:pPr lvl="0">
              <a:defRPr/>
            </a:pPr>
            <a:r>
              <a:rPr lang="vi-VN" sz="2800" dirty="0" smtClean="0">
                <a:solidFill>
                  <a:prstClr val="black"/>
                </a:solidFill>
                <a:latin typeface="+mj-lt"/>
              </a:rPr>
              <a:t> Cộng </a:t>
            </a:r>
            <a:r>
              <a:rPr lang="vi-VN" sz="2800" dirty="0">
                <a:solidFill>
                  <a:prstClr val="black"/>
                </a:solidFill>
                <a:latin typeface="+mj-lt"/>
              </a:rPr>
              <a:t>sản Việt Nam</a:t>
            </a:r>
          </a:p>
        </p:txBody>
      </p:sp>
      <p:sp>
        <p:nvSpPr>
          <p:cNvPr id="43" name="Rectangle 42"/>
          <p:cNvSpPr/>
          <p:nvPr/>
        </p:nvSpPr>
        <p:spPr>
          <a:xfrm>
            <a:off x="1110220" y="2838518"/>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vi-VN" sz="3200" b="0" i="0" u="none" strike="noStrike" kern="1200" cap="none" spc="0" normalizeH="0" baseline="0" noProof="0" dirty="0">
                <a:ln>
                  <a:noFill/>
                </a:ln>
                <a:solidFill>
                  <a:prstClr val="black"/>
                </a:solidFill>
                <a:effectLst/>
                <a:uLnTx/>
                <a:uFillTx/>
                <a:latin typeface="+mj-lt"/>
              </a:rPr>
              <a:t>C. </a:t>
            </a:r>
            <a:r>
              <a:rPr lang="vi-VN" sz="3200" dirty="0">
                <a:solidFill>
                  <a:prstClr val="black"/>
                </a:solidFill>
                <a:latin typeface="+mj-lt"/>
              </a:rPr>
              <a:t>Tạp chí Cộng sản</a:t>
            </a:r>
          </a:p>
        </p:txBody>
      </p:sp>
      <p:sp>
        <p:nvSpPr>
          <p:cNvPr id="44" name="Rectangle 43"/>
          <p:cNvSpPr/>
          <p:nvPr/>
        </p:nvSpPr>
        <p:spPr>
          <a:xfrm>
            <a:off x="6130615" y="2842707"/>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vi-VN" sz="3200" b="0" i="0" u="none" strike="noStrike" kern="1200" cap="none" spc="0" normalizeH="0" baseline="0" noProof="0" dirty="0">
                <a:ln>
                  <a:noFill/>
                </a:ln>
                <a:solidFill>
                  <a:prstClr val="black"/>
                </a:solidFill>
                <a:effectLst/>
                <a:uLnTx/>
                <a:uFillTx/>
                <a:latin typeface="+mj-lt"/>
              </a:rPr>
              <a:t>D. </a:t>
            </a:r>
            <a:r>
              <a:rPr lang="vi-VN" sz="3200" dirty="0">
                <a:solidFill>
                  <a:prstClr val="black"/>
                </a:solidFill>
                <a:latin typeface="+mj-lt"/>
              </a:rPr>
              <a:t>Báo VietNamNet</a:t>
            </a:r>
          </a:p>
        </p:txBody>
      </p:sp>
      <p:sp>
        <p:nvSpPr>
          <p:cNvPr id="57" name="Cloud 56">
            <a:hlinkClick r:id="rId9" action="ppaction://hlinksldjump"/>
          </p:cNvPr>
          <p:cNvSpPr/>
          <p:nvPr/>
        </p:nvSpPr>
        <p:spPr>
          <a:xfrm>
            <a:off x="4667494" y="4702499"/>
            <a:ext cx="2359211" cy="1104900"/>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mj-lt"/>
                <a:ea typeface="+mn-ea"/>
                <a:cs typeface="+mn-cs"/>
              </a:rPr>
              <a:t>QUAY VỀ</a:t>
            </a:r>
            <a:endParaRPr kumimoji="0" lang="vi-VN" sz="2400" b="0" i="0" u="none" strike="noStrike" kern="1200" cap="none" spc="0" normalizeH="0" baseline="0" noProof="0" dirty="0">
              <a:ln>
                <a:noFill/>
              </a:ln>
              <a:solidFill>
                <a:prstClr val="white">
                  <a:lumMod val="50000"/>
                </a:prstClr>
              </a:solidFill>
              <a:effectLst/>
              <a:uLnTx/>
              <a:uFillTx/>
              <a:latin typeface="+mj-lt"/>
              <a:ea typeface="+mn-ea"/>
              <a:cs typeface="+mn-cs"/>
            </a:endParaRPr>
          </a:p>
        </p:txBody>
      </p:sp>
    </p:spTree>
    <p:extLst>
      <p:ext uri="{BB962C8B-B14F-4D97-AF65-F5344CB8AC3E}">
        <p14:creationId xmlns:p14="http://schemas.microsoft.com/office/powerpoint/2010/main" val="159192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anim calcmode="lin" valueType="num">
                                      <p:cBhvr>
                                        <p:cTn id="13" dur="500" fill="hold"/>
                                        <p:tgtEl>
                                          <p:spTgt spid="26"/>
                                        </p:tgtEl>
                                        <p:attrNameLst>
                                          <p:attrName>ppt_x</p:attrName>
                                        </p:attrNameLst>
                                      </p:cBhvr>
                                      <p:tavLst>
                                        <p:tav tm="0">
                                          <p:val>
                                            <p:strVal val="#ppt_x"/>
                                          </p:val>
                                        </p:tav>
                                        <p:tav tm="100000">
                                          <p:val>
                                            <p:strVal val="#ppt_x"/>
                                          </p:val>
                                        </p:tav>
                                      </p:tavLst>
                                    </p:anim>
                                    <p:anim calcmode="lin" valueType="num">
                                      <p:cBhvr>
                                        <p:cTn id="14" dur="5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anim calcmode="lin" valueType="num">
                                      <p:cBhvr>
                                        <p:cTn id="18" dur="500" fill="hold"/>
                                        <p:tgtEl>
                                          <p:spTgt spid="42"/>
                                        </p:tgtEl>
                                        <p:attrNameLst>
                                          <p:attrName>ppt_x</p:attrName>
                                        </p:attrNameLst>
                                      </p:cBhvr>
                                      <p:tavLst>
                                        <p:tav tm="0">
                                          <p:val>
                                            <p:strVal val="#ppt_x"/>
                                          </p:val>
                                        </p:tav>
                                        <p:tav tm="100000">
                                          <p:val>
                                            <p:strVal val="#ppt_x"/>
                                          </p:val>
                                        </p:tav>
                                      </p:tavLst>
                                    </p:anim>
                                    <p:anim calcmode="lin" valueType="num">
                                      <p:cBhvr>
                                        <p:cTn id="19" dur="500" fill="hold"/>
                                        <p:tgtEl>
                                          <p:spTgt spid="4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5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anim calcmode="lin" valueType="num">
                                      <p:cBhvr>
                                        <p:cTn id="23" dur="500" fill="hold"/>
                                        <p:tgtEl>
                                          <p:spTgt spid="43"/>
                                        </p:tgtEl>
                                        <p:attrNameLst>
                                          <p:attrName>ppt_x</p:attrName>
                                        </p:attrNameLst>
                                      </p:cBhvr>
                                      <p:tavLst>
                                        <p:tav tm="0">
                                          <p:val>
                                            <p:strVal val="#ppt_x"/>
                                          </p:val>
                                        </p:tav>
                                        <p:tav tm="100000">
                                          <p:val>
                                            <p:strVal val="#ppt_x"/>
                                          </p:val>
                                        </p:tav>
                                      </p:tavLst>
                                    </p:anim>
                                    <p:anim calcmode="lin" valueType="num">
                                      <p:cBhvr>
                                        <p:cTn id="24" dur="500" fill="hold"/>
                                        <p:tgtEl>
                                          <p:spTgt spid="4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anim calcmode="lin" valueType="num">
                                      <p:cBhvr>
                                        <p:cTn id="28" dur="500" fill="hold"/>
                                        <p:tgtEl>
                                          <p:spTgt spid="44"/>
                                        </p:tgtEl>
                                        <p:attrNameLst>
                                          <p:attrName>ppt_x</p:attrName>
                                        </p:attrNameLst>
                                      </p:cBhvr>
                                      <p:tavLst>
                                        <p:tav tm="0">
                                          <p:val>
                                            <p:strVal val="#ppt_x"/>
                                          </p:val>
                                        </p:tav>
                                        <p:tav tm="100000">
                                          <p:val>
                                            <p:strVal val="#ppt_x"/>
                                          </p:val>
                                        </p:tav>
                                      </p:tavLst>
                                    </p:anim>
                                    <p:anim calcmode="lin" valueType="num">
                                      <p:cBhvr>
                                        <p:cTn id="29" dur="500" fill="hold"/>
                                        <p:tgtEl>
                                          <p:spTgt spid="44"/>
                                        </p:tgtEl>
                                        <p:attrNameLst>
                                          <p:attrName>ppt_y</p:attrName>
                                        </p:attrNameLst>
                                      </p:cBhvr>
                                      <p:tavLst>
                                        <p:tav tm="0">
                                          <p:val>
                                            <p:strVal val="#ppt_y+.1"/>
                                          </p:val>
                                        </p:tav>
                                        <p:tav tm="100000">
                                          <p:val>
                                            <p:strVal val="#ppt_y"/>
                                          </p:val>
                                        </p:tav>
                                      </p:tavLst>
                                    </p:anim>
                                  </p:childTnLst>
                                </p:cTn>
                              </p:par>
                              <p:par>
                                <p:cTn id="30" presetID="8" presetClass="emph" presetSubtype="0" repeatCount="indefinite" fill="hold" nodeType="withEffect">
                                  <p:stCondLst>
                                    <p:cond delay="0"/>
                                  </p:stCondLst>
                                  <p:childTnLst>
                                    <p:animRot by="21600000">
                                      <p:cBhvr>
                                        <p:cTn id="31" dur="2250" fill="hold"/>
                                        <p:tgtEl>
                                          <p:spTgt spid="7"/>
                                        </p:tgtEl>
                                        <p:attrNameLst>
                                          <p:attrName>r</p:attrName>
                                        </p:attrNameLst>
                                      </p:cBhvr>
                                    </p:animRot>
                                  </p:childTnLst>
                                </p:cTn>
                              </p:par>
                              <p:par>
                                <p:cTn id="32" presetID="8" presetClass="emph" presetSubtype="0" repeatCount="indefinite" fill="hold" nodeType="withEffect">
                                  <p:stCondLst>
                                    <p:cond delay="0"/>
                                  </p:stCondLst>
                                  <p:childTnLst>
                                    <p:animRot by="21600000">
                                      <p:cBhvr>
                                        <p:cTn id="33" dur="2500" fill="hold"/>
                                        <p:tgtEl>
                                          <p:spTgt spid="9"/>
                                        </p:tgtEl>
                                        <p:attrNameLst>
                                          <p:attrName>r</p:attrName>
                                        </p:attrNameLst>
                                      </p:cBhvr>
                                    </p:animRot>
                                  </p:childTnLst>
                                </p:cTn>
                              </p:par>
                              <p:par>
                                <p:cTn id="34" presetID="8" presetClass="emph" presetSubtype="0" repeatCount="indefinite" fill="hold" nodeType="withEffect">
                                  <p:stCondLst>
                                    <p:cond delay="0"/>
                                  </p:stCondLst>
                                  <p:childTnLst>
                                    <p:animRot by="21600000">
                                      <p:cBhvr>
                                        <p:cTn id="35" dur="2000" fill="hold"/>
                                        <p:tgtEl>
                                          <p:spTgt spid="11"/>
                                        </p:tgtEl>
                                        <p:attrNameLst>
                                          <p:attrName>r</p:attrName>
                                        </p:attrNameLst>
                                      </p:cBhvr>
                                    </p:animRot>
                                  </p:childTnLst>
                                </p:cTn>
                              </p:par>
                              <p:par>
                                <p:cTn id="36" presetID="2" presetClass="entr" presetSubtype="2" repeatCount="indefinite" fill="hold" grpId="0" nodeType="withEffect">
                                  <p:stCondLst>
                                    <p:cond delay="50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20000" fill="hold"/>
                                        <p:tgtEl>
                                          <p:spTgt spid="40"/>
                                        </p:tgtEl>
                                        <p:attrNameLst>
                                          <p:attrName>ppt_x</p:attrName>
                                        </p:attrNameLst>
                                      </p:cBhvr>
                                      <p:tavLst>
                                        <p:tav tm="0">
                                          <p:val>
                                            <p:strVal val="1+#ppt_w/2"/>
                                          </p:val>
                                        </p:tav>
                                        <p:tav tm="100000">
                                          <p:val>
                                            <p:strVal val="#ppt_x"/>
                                          </p:val>
                                        </p:tav>
                                      </p:tavLst>
                                    </p:anim>
                                    <p:anim calcmode="lin" valueType="num">
                                      <p:cBhvr additive="base">
                                        <p:cTn id="39" dur="20000" fill="hold"/>
                                        <p:tgtEl>
                                          <p:spTgt spid="40"/>
                                        </p:tgtEl>
                                        <p:attrNameLst>
                                          <p:attrName>ppt_y</p:attrName>
                                        </p:attrNameLst>
                                      </p:cBhvr>
                                      <p:tavLst>
                                        <p:tav tm="0">
                                          <p:val>
                                            <p:strVal val="#ppt_y"/>
                                          </p:val>
                                        </p:tav>
                                        <p:tav tm="100000">
                                          <p:val>
                                            <p:strVal val="#ppt_y"/>
                                          </p:val>
                                        </p:tav>
                                      </p:tavLst>
                                    </p:anim>
                                  </p:childTnLst>
                                </p:cTn>
                              </p:par>
                              <p:par>
                                <p:cTn id="40" presetID="2" presetClass="entr" presetSubtype="8" repeatCount="indefinite" fill="hold" grpId="0" nodeType="withEffect">
                                  <p:stCondLst>
                                    <p:cond delay="50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20000" fill="hold"/>
                                        <p:tgtEl>
                                          <p:spTgt spid="41"/>
                                        </p:tgtEl>
                                        <p:attrNameLst>
                                          <p:attrName>ppt_x</p:attrName>
                                        </p:attrNameLst>
                                      </p:cBhvr>
                                      <p:tavLst>
                                        <p:tav tm="0">
                                          <p:val>
                                            <p:strVal val="0-#ppt_w/2"/>
                                          </p:val>
                                        </p:tav>
                                        <p:tav tm="100000">
                                          <p:val>
                                            <p:strVal val="#ppt_x"/>
                                          </p:val>
                                        </p:tav>
                                      </p:tavLst>
                                    </p:anim>
                                    <p:anim calcmode="lin" valueType="num">
                                      <p:cBhvr additive="base">
                                        <p:cTn id="43" dur="20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26"/>
                    </p:tgtEl>
                  </p:cond>
                </p:stCondLst>
                <p:endSync evt="end" delay="0">
                  <p:rtn val="all"/>
                </p:endSync>
                <p:childTnLst>
                  <p:par>
                    <p:cTn id="45" fill="hold">
                      <p:stCondLst>
                        <p:cond delay="0"/>
                      </p:stCondLst>
                      <p:childTnLst>
                        <p:par>
                          <p:cTn id="46" fill="hold">
                            <p:stCondLst>
                              <p:cond delay="0"/>
                            </p:stCondLst>
                            <p:childTnLst>
                              <p:par>
                                <p:cTn id="47" presetID="1" presetClass="emph" presetSubtype="2" fill="hold" nodeType="clickEffect">
                                  <p:stCondLst>
                                    <p:cond delay="0"/>
                                  </p:stCondLst>
                                  <p:childTnLst>
                                    <p:animClr clrSpc="rgb" dir="cw">
                                      <p:cBhvr>
                                        <p:cTn id="48" dur="250" fill="hold"/>
                                        <p:tgtEl>
                                          <p:spTgt spid="26"/>
                                        </p:tgtEl>
                                        <p:attrNameLst>
                                          <p:attrName>fillcolor</p:attrName>
                                        </p:attrNameLst>
                                      </p:cBhvr>
                                      <p:to>
                                        <a:srgbClr val="FFF2CC"/>
                                      </p:to>
                                    </p:animClr>
                                    <p:set>
                                      <p:cBhvr>
                                        <p:cTn id="49" dur="250" fill="hold"/>
                                        <p:tgtEl>
                                          <p:spTgt spid="26"/>
                                        </p:tgtEl>
                                        <p:attrNameLst>
                                          <p:attrName>fill.type</p:attrName>
                                        </p:attrNameLst>
                                      </p:cBhvr>
                                      <p:to>
                                        <p:strVal val="solid"/>
                                      </p:to>
                                    </p:set>
                                    <p:set>
                                      <p:cBhvr>
                                        <p:cTn id="50" dur="250" fill="hold"/>
                                        <p:tgtEl>
                                          <p:spTgt spid="26"/>
                                        </p:tgtEl>
                                        <p:attrNameLst>
                                          <p:attrName>fill.on</p:attrName>
                                        </p:attrNameLst>
                                      </p:cBhvr>
                                      <p:to>
                                        <p:strVal val="true"/>
                                      </p:to>
                                    </p:set>
                                  </p:childTnLst>
                                  <p:subTnLst>
                                    <p:audio>
                                      <p:cMediaNode>
                                        <p:cTn display="0" masterRel="sameClick">
                                          <p:stCondLst>
                                            <p:cond evt="begin" delay="0">
                                              <p:tn val="47"/>
                                            </p:cond>
                                          </p:stCondLst>
                                          <p:endCondLst>
                                            <p:cond evt="onStopAudio" delay="0">
                                              <p:tgtEl>
                                                <p:sldTgt/>
                                              </p:tgtEl>
                                            </p:cond>
                                          </p:endCondLst>
                                        </p:cTn>
                                        <p:tgtEl>
                                          <p:sndTgt r:embed="rId2" name="click.wav"/>
                                        </p:tgtEl>
                                      </p:cMediaNode>
                                    </p:audio>
                                  </p:subTnLst>
                                </p:cTn>
                              </p:par>
                              <p:par>
                                <p:cTn id="51" presetID="1" presetClass="emph" presetSubtype="2" fill="hold" nodeType="withEffect">
                                  <p:stCondLst>
                                    <p:cond delay="1000"/>
                                  </p:stCondLst>
                                  <p:childTnLst>
                                    <p:animClr clrSpc="rgb" dir="cw">
                                      <p:cBhvr>
                                        <p:cTn id="52" dur="250" fill="hold"/>
                                        <p:tgtEl>
                                          <p:spTgt spid="26"/>
                                        </p:tgtEl>
                                        <p:attrNameLst>
                                          <p:attrName>fillcolor</p:attrName>
                                        </p:attrNameLst>
                                      </p:cBhvr>
                                      <p:to>
                                        <a:srgbClr val="00B050"/>
                                      </p:to>
                                    </p:animClr>
                                    <p:set>
                                      <p:cBhvr>
                                        <p:cTn id="53" dur="250" fill="hold"/>
                                        <p:tgtEl>
                                          <p:spTgt spid="26"/>
                                        </p:tgtEl>
                                        <p:attrNameLst>
                                          <p:attrName>fill.type</p:attrName>
                                        </p:attrNameLst>
                                      </p:cBhvr>
                                      <p:to>
                                        <p:strVal val="solid"/>
                                      </p:to>
                                    </p:set>
                                    <p:set>
                                      <p:cBhvr>
                                        <p:cTn id="54" dur="250" fill="hold"/>
                                        <p:tgtEl>
                                          <p:spTgt spid="26"/>
                                        </p:tgtEl>
                                        <p:attrNameLst>
                                          <p:attrName>fill.on</p:attrName>
                                        </p:attrNameLst>
                                      </p:cBhvr>
                                      <p:to>
                                        <p:strVal val="true"/>
                                      </p:to>
                                    </p:set>
                                  </p:childTnLst>
                                </p:cTn>
                              </p:par>
                            </p:childTnLst>
                          </p:cTn>
                        </p:par>
                      </p:childTnLst>
                    </p:cTn>
                  </p:par>
                </p:childTnLst>
              </p:cTn>
              <p:nextCondLst>
                <p:cond evt="onClick" delay="0">
                  <p:tgtEl>
                    <p:spTgt spid="26"/>
                  </p:tgtEl>
                </p:cond>
              </p:nextCondLst>
            </p:seq>
            <p:seq concurrent="1" nextAc="seek">
              <p:cTn id="55" restart="whenNotActive" fill="hold" evtFilter="cancelBubble" nodeType="interactiveSeq">
                <p:stCondLst>
                  <p:cond evt="onClick" delay="0">
                    <p:tgtEl>
                      <p:spTgt spid="42"/>
                    </p:tgtEl>
                  </p:cond>
                </p:stCondLst>
                <p:endSync evt="end" delay="0">
                  <p:rtn val="all"/>
                </p:endSync>
                <p:childTnLst>
                  <p:par>
                    <p:cTn id="56" fill="hold">
                      <p:stCondLst>
                        <p:cond delay="0"/>
                      </p:stCondLst>
                      <p:childTnLst>
                        <p:par>
                          <p:cTn id="57" fill="hold">
                            <p:stCondLst>
                              <p:cond delay="0"/>
                            </p:stCondLst>
                            <p:childTnLst>
                              <p:par>
                                <p:cTn id="58" presetID="1" presetClass="emph" presetSubtype="2" fill="hold" nodeType="clickEffect">
                                  <p:stCondLst>
                                    <p:cond delay="0"/>
                                  </p:stCondLst>
                                  <p:childTnLst>
                                    <p:animClr clrSpc="rgb" dir="cw">
                                      <p:cBhvr>
                                        <p:cTn id="59" dur="250" fill="hold"/>
                                        <p:tgtEl>
                                          <p:spTgt spid="42"/>
                                        </p:tgtEl>
                                        <p:attrNameLst>
                                          <p:attrName>fillcolor</p:attrName>
                                        </p:attrNameLst>
                                      </p:cBhvr>
                                      <p:to>
                                        <a:srgbClr val="FFF2CC"/>
                                      </p:to>
                                    </p:animClr>
                                    <p:set>
                                      <p:cBhvr>
                                        <p:cTn id="60" dur="250" fill="hold"/>
                                        <p:tgtEl>
                                          <p:spTgt spid="42"/>
                                        </p:tgtEl>
                                        <p:attrNameLst>
                                          <p:attrName>fill.type</p:attrName>
                                        </p:attrNameLst>
                                      </p:cBhvr>
                                      <p:to>
                                        <p:strVal val="solid"/>
                                      </p:to>
                                    </p:set>
                                    <p:set>
                                      <p:cBhvr>
                                        <p:cTn id="61" dur="250" fill="hold"/>
                                        <p:tgtEl>
                                          <p:spTgt spid="42"/>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lick.wav"/>
                                        </p:tgtEl>
                                      </p:cMediaNode>
                                    </p:audio>
                                  </p:subTnLst>
                                </p:cTn>
                              </p:par>
                              <p:par>
                                <p:cTn id="62" presetID="1" presetClass="emph" presetSubtype="2" fill="hold" nodeType="withEffect">
                                  <p:stCondLst>
                                    <p:cond delay="1000"/>
                                  </p:stCondLst>
                                  <p:childTnLst>
                                    <p:animClr clrSpc="rgb" dir="cw">
                                      <p:cBhvr>
                                        <p:cTn id="63" dur="250" fill="hold"/>
                                        <p:tgtEl>
                                          <p:spTgt spid="42"/>
                                        </p:tgtEl>
                                        <p:attrNameLst>
                                          <p:attrName>fillcolor</p:attrName>
                                        </p:attrNameLst>
                                      </p:cBhvr>
                                      <p:to>
                                        <a:srgbClr val="FFFF00"/>
                                      </p:to>
                                    </p:animClr>
                                    <p:set>
                                      <p:cBhvr>
                                        <p:cTn id="64" dur="250" fill="hold"/>
                                        <p:tgtEl>
                                          <p:spTgt spid="42"/>
                                        </p:tgtEl>
                                        <p:attrNameLst>
                                          <p:attrName>fill.type</p:attrName>
                                        </p:attrNameLst>
                                      </p:cBhvr>
                                      <p:to>
                                        <p:strVal val="solid"/>
                                      </p:to>
                                    </p:set>
                                    <p:set>
                                      <p:cBhvr>
                                        <p:cTn id="65" dur="250" fill="hold"/>
                                        <p:tgtEl>
                                          <p:spTgt spid="42"/>
                                        </p:tgtEl>
                                        <p:attrNameLst>
                                          <p:attrName>fill.on</p:attrName>
                                        </p:attrNameLst>
                                      </p:cBhvr>
                                      <p:to>
                                        <p:strVal val="true"/>
                                      </p:to>
                                    </p:set>
                                  </p:childTnLst>
                                </p:cTn>
                              </p:par>
                            </p:childTnLst>
                          </p:cTn>
                        </p:par>
                      </p:childTnLst>
                    </p:cTn>
                  </p:par>
                </p:childTnLst>
              </p:cTn>
              <p:nextCondLst>
                <p:cond evt="onClick" delay="0">
                  <p:tgtEl>
                    <p:spTgt spid="42"/>
                  </p:tgtEl>
                </p:cond>
              </p:nextCondLst>
            </p:seq>
            <p:seq concurrent="1" nextAc="seek">
              <p:cTn id="66" restart="whenNotActive" fill="hold" evtFilter="cancelBubble" nodeType="interactiveSeq">
                <p:stCondLst>
                  <p:cond evt="onClick" delay="0">
                    <p:tgtEl>
                      <p:spTgt spid="43"/>
                    </p:tgtEl>
                  </p:cond>
                </p:stCondLst>
                <p:endSync evt="end" delay="0">
                  <p:rtn val="all"/>
                </p:endSync>
                <p:childTnLst>
                  <p:par>
                    <p:cTn id="67" fill="hold">
                      <p:stCondLst>
                        <p:cond delay="0"/>
                      </p:stCondLst>
                      <p:childTnLst>
                        <p:par>
                          <p:cTn id="68" fill="hold">
                            <p:stCondLst>
                              <p:cond delay="0"/>
                            </p:stCondLst>
                            <p:childTnLst>
                              <p:par>
                                <p:cTn id="69" presetID="1" presetClass="emph" presetSubtype="2" fill="hold" nodeType="clickEffect">
                                  <p:stCondLst>
                                    <p:cond delay="0"/>
                                  </p:stCondLst>
                                  <p:childTnLst>
                                    <p:animClr clrSpc="rgb" dir="cw">
                                      <p:cBhvr>
                                        <p:cTn id="70" dur="250" fill="hold"/>
                                        <p:tgtEl>
                                          <p:spTgt spid="43"/>
                                        </p:tgtEl>
                                        <p:attrNameLst>
                                          <p:attrName>fillcolor</p:attrName>
                                        </p:attrNameLst>
                                      </p:cBhvr>
                                      <p:to>
                                        <a:srgbClr val="FFF2CC"/>
                                      </p:to>
                                    </p:animClr>
                                    <p:set>
                                      <p:cBhvr>
                                        <p:cTn id="71" dur="250" fill="hold"/>
                                        <p:tgtEl>
                                          <p:spTgt spid="43"/>
                                        </p:tgtEl>
                                        <p:attrNameLst>
                                          <p:attrName>fill.type</p:attrName>
                                        </p:attrNameLst>
                                      </p:cBhvr>
                                      <p:to>
                                        <p:strVal val="solid"/>
                                      </p:to>
                                    </p:set>
                                    <p:set>
                                      <p:cBhvr>
                                        <p:cTn id="72" dur="250" fill="hold"/>
                                        <p:tgtEl>
                                          <p:spTgt spid="4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3" presetID="1" presetClass="emph" presetSubtype="2" fill="hold" nodeType="withEffect">
                                  <p:stCondLst>
                                    <p:cond delay="1000"/>
                                  </p:stCondLst>
                                  <p:childTnLst>
                                    <p:animClr clrSpc="rgb" dir="cw">
                                      <p:cBhvr>
                                        <p:cTn id="74" dur="250" fill="hold"/>
                                        <p:tgtEl>
                                          <p:spTgt spid="43"/>
                                        </p:tgtEl>
                                        <p:attrNameLst>
                                          <p:attrName>fillcolor</p:attrName>
                                        </p:attrNameLst>
                                      </p:cBhvr>
                                      <p:to>
                                        <a:srgbClr val="FFFF00"/>
                                      </p:to>
                                    </p:animClr>
                                    <p:set>
                                      <p:cBhvr>
                                        <p:cTn id="75" dur="250" fill="hold"/>
                                        <p:tgtEl>
                                          <p:spTgt spid="43"/>
                                        </p:tgtEl>
                                        <p:attrNameLst>
                                          <p:attrName>fill.type</p:attrName>
                                        </p:attrNameLst>
                                      </p:cBhvr>
                                      <p:to>
                                        <p:strVal val="solid"/>
                                      </p:to>
                                    </p:set>
                                    <p:set>
                                      <p:cBhvr>
                                        <p:cTn id="76" dur="250" fill="hold"/>
                                        <p:tgtEl>
                                          <p:spTgt spid="43"/>
                                        </p:tgtEl>
                                        <p:attrNameLst>
                                          <p:attrName>fill.on</p:attrName>
                                        </p:attrNameLst>
                                      </p:cBhvr>
                                      <p:to>
                                        <p:strVal val="true"/>
                                      </p:to>
                                    </p:set>
                                  </p:childTnLst>
                                </p:cTn>
                              </p:par>
                            </p:childTnLst>
                          </p:cTn>
                        </p:par>
                      </p:childTnLst>
                    </p:cTn>
                  </p:par>
                </p:childTnLst>
              </p:cTn>
              <p:nextCondLst>
                <p:cond evt="onClick" delay="0">
                  <p:tgtEl>
                    <p:spTgt spid="43"/>
                  </p:tgtEl>
                </p:cond>
              </p:nextCondLst>
            </p:seq>
            <p:seq concurrent="1" nextAc="seek">
              <p:cTn id="77" restart="whenNotActive" fill="hold" evtFilter="cancelBubble" nodeType="interactiveSeq">
                <p:stCondLst>
                  <p:cond evt="onClick" delay="0">
                    <p:tgtEl>
                      <p:spTgt spid="44"/>
                    </p:tgtEl>
                  </p:cond>
                </p:stCondLst>
                <p:endSync evt="end" delay="0">
                  <p:rtn val="all"/>
                </p:endSync>
                <p:childTnLst>
                  <p:par>
                    <p:cTn id="78" fill="hold">
                      <p:stCondLst>
                        <p:cond delay="0"/>
                      </p:stCondLst>
                      <p:childTnLst>
                        <p:par>
                          <p:cTn id="79" fill="hold">
                            <p:stCondLst>
                              <p:cond delay="0"/>
                            </p:stCondLst>
                            <p:childTnLst>
                              <p:par>
                                <p:cTn id="80" presetID="1" presetClass="emph" presetSubtype="2" fill="hold" nodeType="clickEffect">
                                  <p:stCondLst>
                                    <p:cond delay="0"/>
                                  </p:stCondLst>
                                  <p:childTnLst>
                                    <p:animClr clrSpc="rgb" dir="cw">
                                      <p:cBhvr>
                                        <p:cTn id="81" dur="250" fill="hold"/>
                                        <p:tgtEl>
                                          <p:spTgt spid="44"/>
                                        </p:tgtEl>
                                        <p:attrNameLst>
                                          <p:attrName>fillcolor</p:attrName>
                                        </p:attrNameLst>
                                      </p:cBhvr>
                                      <p:to>
                                        <a:srgbClr val="FFF2CC"/>
                                      </p:to>
                                    </p:animClr>
                                    <p:set>
                                      <p:cBhvr>
                                        <p:cTn id="82" dur="250" fill="hold"/>
                                        <p:tgtEl>
                                          <p:spTgt spid="44"/>
                                        </p:tgtEl>
                                        <p:attrNameLst>
                                          <p:attrName>fill.type</p:attrName>
                                        </p:attrNameLst>
                                      </p:cBhvr>
                                      <p:to>
                                        <p:strVal val="solid"/>
                                      </p:to>
                                    </p:set>
                                    <p:set>
                                      <p:cBhvr>
                                        <p:cTn id="83" dur="250" fill="hold"/>
                                        <p:tgtEl>
                                          <p:spTgt spid="44"/>
                                        </p:tgtEl>
                                        <p:attrNameLst>
                                          <p:attrName>fill.on</p:attrName>
                                        </p:attrNameLst>
                                      </p:cBhvr>
                                      <p:to>
                                        <p:strVal val="true"/>
                                      </p:to>
                                    </p:set>
                                  </p:childTnLst>
                                  <p:subTnLst>
                                    <p:audio>
                                      <p:cMediaNode>
                                        <p:cTn display="0" masterRel="sameClick">
                                          <p:stCondLst>
                                            <p:cond evt="begin" delay="0">
                                              <p:tn val="80"/>
                                            </p:cond>
                                          </p:stCondLst>
                                          <p:endCondLst>
                                            <p:cond evt="onStopAudio" delay="0">
                                              <p:tgtEl>
                                                <p:sldTgt/>
                                              </p:tgtEl>
                                            </p:cond>
                                          </p:endCondLst>
                                        </p:cTn>
                                        <p:tgtEl>
                                          <p:sndTgt r:embed="rId2" name="click.wav"/>
                                        </p:tgtEl>
                                      </p:cMediaNode>
                                    </p:audio>
                                  </p:subTnLst>
                                </p:cTn>
                              </p:par>
                              <p:par>
                                <p:cTn id="84" presetID="1" presetClass="emph" presetSubtype="2" fill="hold" nodeType="withEffect">
                                  <p:stCondLst>
                                    <p:cond delay="1000"/>
                                  </p:stCondLst>
                                  <p:childTnLst>
                                    <p:animClr clrSpc="rgb" dir="cw">
                                      <p:cBhvr>
                                        <p:cTn id="85" dur="250" fill="hold"/>
                                        <p:tgtEl>
                                          <p:spTgt spid="44"/>
                                        </p:tgtEl>
                                        <p:attrNameLst>
                                          <p:attrName>fillcolor</p:attrName>
                                        </p:attrNameLst>
                                      </p:cBhvr>
                                      <p:to>
                                        <a:srgbClr val="FFFF00"/>
                                      </p:to>
                                    </p:animClr>
                                    <p:set>
                                      <p:cBhvr>
                                        <p:cTn id="86" dur="250" fill="hold"/>
                                        <p:tgtEl>
                                          <p:spTgt spid="44"/>
                                        </p:tgtEl>
                                        <p:attrNameLst>
                                          <p:attrName>fill.type</p:attrName>
                                        </p:attrNameLst>
                                      </p:cBhvr>
                                      <p:to>
                                        <p:strVal val="solid"/>
                                      </p:to>
                                    </p:set>
                                    <p:set>
                                      <p:cBhvr>
                                        <p:cTn id="87" dur="250" fill="hold"/>
                                        <p:tgtEl>
                                          <p:spTgt spid="44"/>
                                        </p:tgtEl>
                                        <p:attrNameLst>
                                          <p:attrName>fill.on</p:attrName>
                                        </p:attrNameLst>
                                      </p:cBhvr>
                                      <p:to>
                                        <p:strVal val="true"/>
                                      </p:to>
                                    </p:set>
                                  </p:childTnLst>
                                </p:cTn>
                              </p:par>
                            </p:childTnLst>
                          </p:cTn>
                        </p:par>
                      </p:childTnLst>
                    </p:cTn>
                  </p:par>
                </p:childTnLst>
              </p:cTn>
              <p:nextCondLst>
                <p:cond evt="onClick" delay="0">
                  <p:tgtEl>
                    <p:spTgt spid="44"/>
                  </p:tgtEl>
                </p:cond>
              </p:nextCondLst>
            </p:seq>
          </p:childTnLst>
        </p:cTn>
      </p:par>
    </p:tnLst>
    <p:bldLst>
      <p:bldP spid="4" grpId="0" animBg="1"/>
      <p:bldP spid="26" grpId="0" animBg="1"/>
      <p:bldP spid="40" grpId="0" animBg="1"/>
      <p:bldP spid="41" grpId="0" animBg="1"/>
      <p:bldP spid="42" grpId="0" animBg="1"/>
      <p:bldP spid="43"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494163" y="3769131"/>
            <a:ext cx="1086500" cy="1182926"/>
          </a:xfrm>
          <a:prstGeom prst="rect">
            <a:avLst/>
          </a:prstGeom>
        </p:spPr>
      </p:pic>
      <p:pic>
        <p:nvPicPr>
          <p:cNvPr id="9" name="Picture 8"/>
          <p:cNvPicPr>
            <a:picLocks noChangeAspect="1"/>
          </p:cNvPicPr>
          <p:nvPr/>
        </p:nvPicPr>
        <p:blipFill>
          <a:blip r:embed="rId5" cstate="print">
            <a:biLevel thresh="25000"/>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776937" y="4515854"/>
            <a:ext cx="812889" cy="885032"/>
          </a:xfrm>
          <a:prstGeom prst="rect">
            <a:avLst/>
          </a:prstGeom>
        </p:spPr>
      </p:pic>
      <p:pic>
        <p:nvPicPr>
          <p:cNvPr id="11" name="Picture 10"/>
          <p:cNvPicPr>
            <a:picLocks noChangeAspect="1"/>
          </p:cNvPicPr>
          <p:nvPr/>
        </p:nvPicPr>
        <p:blipFill>
          <a:blip r:embed="rId7" cstate="print">
            <a:biLevel thresh="25000"/>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361978" y="5130389"/>
            <a:ext cx="520391" cy="566575"/>
          </a:xfrm>
          <a:prstGeom prst="rect">
            <a:avLst/>
          </a:prstGeom>
        </p:spPr>
      </p:pic>
      <p:sp>
        <p:nvSpPr>
          <p:cNvPr id="4" name="Snip Diagonal Corner Rectangle 3"/>
          <p:cNvSpPr/>
          <p:nvPr/>
        </p:nvSpPr>
        <p:spPr>
          <a:xfrm>
            <a:off x="832636" y="199869"/>
            <a:ext cx="10526728" cy="1604597"/>
          </a:xfrm>
          <a:prstGeom prst="snip2Diag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u="sng" dirty="0">
                <a:solidFill>
                  <a:schemeClr val="tx1"/>
                </a:solidFill>
                <a:latin typeface="+mj-lt"/>
                <a:cs typeface="Times New Roman" panose="02020603050405020304" pitchFamily="18" charset="0"/>
              </a:rPr>
              <a:t>Câu</a:t>
            </a:r>
            <a:r>
              <a:rPr lang="en-US" sz="3200" b="1" u="sng" dirty="0">
                <a:solidFill>
                  <a:schemeClr val="tx1"/>
                </a:solidFill>
                <a:latin typeface="Times New Roman" panose="02020603050405020304" pitchFamily="18" charset="0"/>
                <a:cs typeface="Times New Roman" panose="02020603050405020304" pitchFamily="18" charset="0"/>
              </a:rPr>
              <a:t> </a:t>
            </a:r>
            <a:r>
              <a:rPr lang="vi-VN" sz="3200" b="1" u="sng" dirty="0" smtClean="0">
                <a:solidFill>
                  <a:schemeClr val="tx1"/>
                </a:solidFill>
                <a:latin typeface="Times New Roman" panose="02020603050405020304" pitchFamily="18" charset="0"/>
                <a:cs typeface="Times New Roman" panose="02020603050405020304" pitchFamily="18" charset="0"/>
              </a:rPr>
              <a:t>2</a:t>
            </a:r>
            <a:r>
              <a:rPr lang="en-US" sz="3200" b="1" dirty="0" smtClean="0">
                <a:solidFill>
                  <a:schemeClr val="tx1"/>
                </a:solidFill>
                <a:latin typeface="Times New Roman" panose="02020603050405020304" pitchFamily="18" charset="0"/>
                <a:cs typeface="Times New Roman" panose="02020603050405020304" pitchFamily="18" charset="0"/>
              </a:rPr>
              <a:t>: </a:t>
            </a:r>
            <a:r>
              <a:rPr lang="vi-VN" sz="3200" b="1" dirty="0">
                <a:solidFill>
                  <a:schemeClr val="tx1"/>
                </a:solidFill>
                <a:latin typeface="Times New Roman" panose="02020603050405020304" pitchFamily="18" charset="0"/>
                <a:cs typeface="Times New Roman" panose="02020603050405020304" pitchFamily="18" charset="0"/>
              </a:rPr>
              <a:t>Đại hội Đại biểu toàn quốc lần thứ XIII được tổ chức vào năm nào? </a:t>
            </a:r>
            <a:endParaRPr lang="en-US" sz="3200" b="1" dirty="0">
              <a:solidFill>
                <a:schemeClr val="tx1"/>
              </a:solidFill>
              <a:latin typeface="+mj-lt"/>
              <a:cs typeface="Times New Roman" panose="02020603050405020304" pitchFamily="18" charset="0"/>
            </a:endParaRPr>
          </a:p>
        </p:txBody>
      </p:sp>
      <p:sp>
        <p:nvSpPr>
          <p:cNvPr id="26" name="Rectangle 25"/>
          <p:cNvSpPr/>
          <p:nvPr/>
        </p:nvSpPr>
        <p:spPr>
          <a:xfrm>
            <a:off x="1110220" y="1949346"/>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 </a:t>
            </a:r>
            <a:r>
              <a:rPr kumimoji="0" lang="vi-VN" sz="3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2016</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Cloud 39"/>
          <p:cNvSpPr/>
          <p:nvPr/>
        </p:nvSpPr>
        <p:spPr>
          <a:xfrm>
            <a:off x="-683345" y="4902196"/>
            <a:ext cx="567114" cy="349210"/>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1" name="Cloud 40"/>
          <p:cNvSpPr/>
          <p:nvPr/>
        </p:nvSpPr>
        <p:spPr>
          <a:xfrm>
            <a:off x="13632601" y="4702499"/>
            <a:ext cx="891420" cy="548907"/>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2" name="Rectangle 41"/>
          <p:cNvSpPr/>
          <p:nvPr/>
        </p:nvSpPr>
        <p:spPr>
          <a:xfrm>
            <a:off x="6130615" y="1953535"/>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B. </a:t>
            </a:r>
            <a:r>
              <a:rPr kumimoji="0" lang="vi-VN" sz="3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2021</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3" name="Rectangle 42"/>
          <p:cNvSpPr/>
          <p:nvPr/>
        </p:nvSpPr>
        <p:spPr>
          <a:xfrm>
            <a:off x="1110220" y="2838518"/>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 </a:t>
            </a:r>
            <a:r>
              <a:rPr kumimoji="0" lang="vi-VN" sz="3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2017</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4" name="Rectangle 43"/>
          <p:cNvSpPr/>
          <p:nvPr/>
        </p:nvSpPr>
        <p:spPr>
          <a:xfrm>
            <a:off x="6130615" y="2842707"/>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 </a:t>
            </a:r>
            <a:r>
              <a:rPr kumimoji="0" lang="vi-VN" sz="3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2022</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Cloud 17">
            <a:hlinkClick r:id="rId9" action="ppaction://hlinksldjump"/>
          </p:cNvPr>
          <p:cNvSpPr/>
          <p:nvPr/>
        </p:nvSpPr>
        <p:spPr>
          <a:xfrm>
            <a:off x="4667494" y="4702499"/>
            <a:ext cx="2359211" cy="1104900"/>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mn-cs"/>
              </a:rPr>
              <a:t>QUAY VỀ</a:t>
            </a:r>
            <a:endParaRPr kumimoji="0" lang="vi-VN" sz="24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0204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anim calcmode="lin" valueType="num">
                                      <p:cBhvr>
                                        <p:cTn id="13" dur="500" fill="hold"/>
                                        <p:tgtEl>
                                          <p:spTgt spid="26"/>
                                        </p:tgtEl>
                                        <p:attrNameLst>
                                          <p:attrName>ppt_x</p:attrName>
                                        </p:attrNameLst>
                                      </p:cBhvr>
                                      <p:tavLst>
                                        <p:tav tm="0">
                                          <p:val>
                                            <p:strVal val="#ppt_x"/>
                                          </p:val>
                                        </p:tav>
                                        <p:tav tm="100000">
                                          <p:val>
                                            <p:strVal val="#ppt_x"/>
                                          </p:val>
                                        </p:tav>
                                      </p:tavLst>
                                    </p:anim>
                                    <p:anim calcmode="lin" valueType="num">
                                      <p:cBhvr>
                                        <p:cTn id="14" dur="5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anim calcmode="lin" valueType="num">
                                      <p:cBhvr>
                                        <p:cTn id="18" dur="500" fill="hold"/>
                                        <p:tgtEl>
                                          <p:spTgt spid="42"/>
                                        </p:tgtEl>
                                        <p:attrNameLst>
                                          <p:attrName>ppt_x</p:attrName>
                                        </p:attrNameLst>
                                      </p:cBhvr>
                                      <p:tavLst>
                                        <p:tav tm="0">
                                          <p:val>
                                            <p:strVal val="#ppt_x"/>
                                          </p:val>
                                        </p:tav>
                                        <p:tav tm="100000">
                                          <p:val>
                                            <p:strVal val="#ppt_x"/>
                                          </p:val>
                                        </p:tav>
                                      </p:tavLst>
                                    </p:anim>
                                    <p:anim calcmode="lin" valueType="num">
                                      <p:cBhvr>
                                        <p:cTn id="19" dur="500" fill="hold"/>
                                        <p:tgtEl>
                                          <p:spTgt spid="4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5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anim calcmode="lin" valueType="num">
                                      <p:cBhvr>
                                        <p:cTn id="23" dur="500" fill="hold"/>
                                        <p:tgtEl>
                                          <p:spTgt spid="43"/>
                                        </p:tgtEl>
                                        <p:attrNameLst>
                                          <p:attrName>ppt_x</p:attrName>
                                        </p:attrNameLst>
                                      </p:cBhvr>
                                      <p:tavLst>
                                        <p:tav tm="0">
                                          <p:val>
                                            <p:strVal val="#ppt_x"/>
                                          </p:val>
                                        </p:tav>
                                        <p:tav tm="100000">
                                          <p:val>
                                            <p:strVal val="#ppt_x"/>
                                          </p:val>
                                        </p:tav>
                                      </p:tavLst>
                                    </p:anim>
                                    <p:anim calcmode="lin" valueType="num">
                                      <p:cBhvr>
                                        <p:cTn id="24" dur="500" fill="hold"/>
                                        <p:tgtEl>
                                          <p:spTgt spid="4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anim calcmode="lin" valueType="num">
                                      <p:cBhvr>
                                        <p:cTn id="28" dur="500" fill="hold"/>
                                        <p:tgtEl>
                                          <p:spTgt spid="44"/>
                                        </p:tgtEl>
                                        <p:attrNameLst>
                                          <p:attrName>ppt_x</p:attrName>
                                        </p:attrNameLst>
                                      </p:cBhvr>
                                      <p:tavLst>
                                        <p:tav tm="0">
                                          <p:val>
                                            <p:strVal val="#ppt_x"/>
                                          </p:val>
                                        </p:tav>
                                        <p:tav tm="100000">
                                          <p:val>
                                            <p:strVal val="#ppt_x"/>
                                          </p:val>
                                        </p:tav>
                                      </p:tavLst>
                                    </p:anim>
                                    <p:anim calcmode="lin" valueType="num">
                                      <p:cBhvr>
                                        <p:cTn id="29" dur="500" fill="hold"/>
                                        <p:tgtEl>
                                          <p:spTgt spid="44"/>
                                        </p:tgtEl>
                                        <p:attrNameLst>
                                          <p:attrName>ppt_y</p:attrName>
                                        </p:attrNameLst>
                                      </p:cBhvr>
                                      <p:tavLst>
                                        <p:tav tm="0">
                                          <p:val>
                                            <p:strVal val="#ppt_y+.1"/>
                                          </p:val>
                                        </p:tav>
                                        <p:tav tm="100000">
                                          <p:val>
                                            <p:strVal val="#ppt_y"/>
                                          </p:val>
                                        </p:tav>
                                      </p:tavLst>
                                    </p:anim>
                                  </p:childTnLst>
                                </p:cTn>
                              </p:par>
                              <p:par>
                                <p:cTn id="30" presetID="8" presetClass="emph" presetSubtype="0" repeatCount="indefinite" fill="hold" nodeType="withEffect">
                                  <p:stCondLst>
                                    <p:cond delay="0"/>
                                  </p:stCondLst>
                                  <p:childTnLst>
                                    <p:animRot by="21600000">
                                      <p:cBhvr>
                                        <p:cTn id="31" dur="2250" fill="hold"/>
                                        <p:tgtEl>
                                          <p:spTgt spid="7"/>
                                        </p:tgtEl>
                                        <p:attrNameLst>
                                          <p:attrName>r</p:attrName>
                                        </p:attrNameLst>
                                      </p:cBhvr>
                                    </p:animRot>
                                  </p:childTnLst>
                                </p:cTn>
                              </p:par>
                              <p:par>
                                <p:cTn id="32" presetID="8" presetClass="emph" presetSubtype="0" repeatCount="indefinite" fill="hold" nodeType="withEffect">
                                  <p:stCondLst>
                                    <p:cond delay="0"/>
                                  </p:stCondLst>
                                  <p:childTnLst>
                                    <p:animRot by="21600000">
                                      <p:cBhvr>
                                        <p:cTn id="33" dur="2500" fill="hold"/>
                                        <p:tgtEl>
                                          <p:spTgt spid="9"/>
                                        </p:tgtEl>
                                        <p:attrNameLst>
                                          <p:attrName>r</p:attrName>
                                        </p:attrNameLst>
                                      </p:cBhvr>
                                    </p:animRot>
                                  </p:childTnLst>
                                </p:cTn>
                              </p:par>
                              <p:par>
                                <p:cTn id="34" presetID="8" presetClass="emph" presetSubtype="0" repeatCount="indefinite" fill="hold" nodeType="withEffect">
                                  <p:stCondLst>
                                    <p:cond delay="0"/>
                                  </p:stCondLst>
                                  <p:childTnLst>
                                    <p:animRot by="21600000">
                                      <p:cBhvr>
                                        <p:cTn id="35" dur="2000" fill="hold"/>
                                        <p:tgtEl>
                                          <p:spTgt spid="11"/>
                                        </p:tgtEl>
                                        <p:attrNameLst>
                                          <p:attrName>r</p:attrName>
                                        </p:attrNameLst>
                                      </p:cBhvr>
                                    </p:animRot>
                                  </p:childTnLst>
                                </p:cTn>
                              </p:par>
                              <p:par>
                                <p:cTn id="36" presetID="2" presetClass="entr" presetSubtype="2" repeatCount="indefinite" fill="hold" grpId="0" nodeType="withEffect">
                                  <p:stCondLst>
                                    <p:cond delay="50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20000" fill="hold"/>
                                        <p:tgtEl>
                                          <p:spTgt spid="40"/>
                                        </p:tgtEl>
                                        <p:attrNameLst>
                                          <p:attrName>ppt_x</p:attrName>
                                        </p:attrNameLst>
                                      </p:cBhvr>
                                      <p:tavLst>
                                        <p:tav tm="0">
                                          <p:val>
                                            <p:strVal val="1+#ppt_w/2"/>
                                          </p:val>
                                        </p:tav>
                                        <p:tav tm="100000">
                                          <p:val>
                                            <p:strVal val="#ppt_x"/>
                                          </p:val>
                                        </p:tav>
                                      </p:tavLst>
                                    </p:anim>
                                    <p:anim calcmode="lin" valueType="num">
                                      <p:cBhvr additive="base">
                                        <p:cTn id="39" dur="20000" fill="hold"/>
                                        <p:tgtEl>
                                          <p:spTgt spid="40"/>
                                        </p:tgtEl>
                                        <p:attrNameLst>
                                          <p:attrName>ppt_y</p:attrName>
                                        </p:attrNameLst>
                                      </p:cBhvr>
                                      <p:tavLst>
                                        <p:tav tm="0">
                                          <p:val>
                                            <p:strVal val="#ppt_y"/>
                                          </p:val>
                                        </p:tav>
                                        <p:tav tm="100000">
                                          <p:val>
                                            <p:strVal val="#ppt_y"/>
                                          </p:val>
                                        </p:tav>
                                      </p:tavLst>
                                    </p:anim>
                                  </p:childTnLst>
                                </p:cTn>
                              </p:par>
                              <p:par>
                                <p:cTn id="40" presetID="2" presetClass="entr" presetSubtype="8" repeatCount="indefinite" fill="hold" grpId="0" nodeType="withEffect">
                                  <p:stCondLst>
                                    <p:cond delay="50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20000" fill="hold"/>
                                        <p:tgtEl>
                                          <p:spTgt spid="41"/>
                                        </p:tgtEl>
                                        <p:attrNameLst>
                                          <p:attrName>ppt_x</p:attrName>
                                        </p:attrNameLst>
                                      </p:cBhvr>
                                      <p:tavLst>
                                        <p:tav tm="0">
                                          <p:val>
                                            <p:strVal val="0-#ppt_w/2"/>
                                          </p:val>
                                        </p:tav>
                                        <p:tav tm="100000">
                                          <p:val>
                                            <p:strVal val="#ppt_x"/>
                                          </p:val>
                                        </p:tav>
                                      </p:tavLst>
                                    </p:anim>
                                    <p:anim calcmode="lin" valueType="num">
                                      <p:cBhvr additive="base">
                                        <p:cTn id="43" dur="20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26"/>
                    </p:tgtEl>
                  </p:cond>
                </p:stCondLst>
                <p:endSync evt="end" delay="0">
                  <p:rtn val="all"/>
                </p:endSync>
                <p:childTnLst>
                  <p:par>
                    <p:cTn id="45" fill="hold">
                      <p:stCondLst>
                        <p:cond delay="0"/>
                      </p:stCondLst>
                      <p:childTnLst>
                        <p:par>
                          <p:cTn id="46" fill="hold">
                            <p:stCondLst>
                              <p:cond delay="0"/>
                            </p:stCondLst>
                            <p:childTnLst>
                              <p:par>
                                <p:cTn id="47" presetID="1" presetClass="emph" presetSubtype="2" fill="hold" nodeType="clickEffect">
                                  <p:stCondLst>
                                    <p:cond delay="0"/>
                                  </p:stCondLst>
                                  <p:childTnLst>
                                    <p:animClr clrSpc="rgb" dir="cw">
                                      <p:cBhvr>
                                        <p:cTn id="48" dur="250" fill="hold"/>
                                        <p:tgtEl>
                                          <p:spTgt spid="26"/>
                                        </p:tgtEl>
                                        <p:attrNameLst>
                                          <p:attrName>fillcolor</p:attrName>
                                        </p:attrNameLst>
                                      </p:cBhvr>
                                      <p:to>
                                        <a:srgbClr val="FFF2CC"/>
                                      </p:to>
                                    </p:animClr>
                                    <p:set>
                                      <p:cBhvr>
                                        <p:cTn id="49" dur="250" fill="hold"/>
                                        <p:tgtEl>
                                          <p:spTgt spid="26"/>
                                        </p:tgtEl>
                                        <p:attrNameLst>
                                          <p:attrName>fill.type</p:attrName>
                                        </p:attrNameLst>
                                      </p:cBhvr>
                                      <p:to>
                                        <p:strVal val="solid"/>
                                      </p:to>
                                    </p:set>
                                    <p:set>
                                      <p:cBhvr>
                                        <p:cTn id="50" dur="250" fill="hold"/>
                                        <p:tgtEl>
                                          <p:spTgt spid="26"/>
                                        </p:tgtEl>
                                        <p:attrNameLst>
                                          <p:attrName>fill.on</p:attrName>
                                        </p:attrNameLst>
                                      </p:cBhvr>
                                      <p:to>
                                        <p:strVal val="true"/>
                                      </p:to>
                                    </p:set>
                                  </p:childTnLst>
                                  <p:subTnLst>
                                    <p:audio>
                                      <p:cMediaNode>
                                        <p:cTn display="0" masterRel="sameClick">
                                          <p:stCondLst>
                                            <p:cond evt="begin" delay="0">
                                              <p:tn val="47"/>
                                            </p:cond>
                                          </p:stCondLst>
                                          <p:endCondLst>
                                            <p:cond evt="onStopAudio" delay="0">
                                              <p:tgtEl>
                                                <p:sldTgt/>
                                              </p:tgtEl>
                                            </p:cond>
                                          </p:endCondLst>
                                        </p:cTn>
                                        <p:tgtEl>
                                          <p:sndTgt r:embed="rId2" name="click.wav"/>
                                        </p:tgtEl>
                                      </p:cMediaNode>
                                    </p:audio>
                                  </p:subTnLst>
                                </p:cTn>
                              </p:par>
                              <p:par>
                                <p:cTn id="51" presetID="1" presetClass="emph" presetSubtype="2" fill="hold" nodeType="withEffect">
                                  <p:stCondLst>
                                    <p:cond delay="1000"/>
                                  </p:stCondLst>
                                  <p:childTnLst>
                                    <p:animClr clrSpc="rgb" dir="cw">
                                      <p:cBhvr>
                                        <p:cTn id="52" dur="250" fill="hold"/>
                                        <p:tgtEl>
                                          <p:spTgt spid="26"/>
                                        </p:tgtEl>
                                        <p:attrNameLst>
                                          <p:attrName>fillcolor</p:attrName>
                                        </p:attrNameLst>
                                      </p:cBhvr>
                                      <p:to>
                                        <a:srgbClr val="FFFF00"/>
                                      </p:to>
                                    </p:animClr>
                                    <p:set>
                                      <p:cBhvr>
                                        <p:cTn id="53" dur="250" fill="hold"/>
                                        <p:tgtEl>
                                          <p:spTgt spid="26"/>
                                        </p:tgtEl>
                                        <p:attrNameLst>
                                          <p:attrName>fill.type</p:attrName>
                                        </p:attrNameLst>
                                      </p:cBhvr>
                                      <p:to>
                                        <p:strVal val="solid"/>
                                      </p:to>
                                    </p:set>
                                    <p:set>
                                      <p:cBhvr>
                                        <p:cTn id="54" dur="250" fill="hold"/>
                                        <p:tgtEl>
                                          <p:spTgt spid="26"/>
                                        </p:tgtEl>
                                        <p:attrNameLst>
                                          <p:attrName>fill.on</p:attrName>
                                        </p:attrNameLst>
                                      </p:cBhvr>
                                      <p:to>
                                        <p:strVal val="true"/>
                                      </p:to>
                                    </p:set>
                                  </p:childTnLst>
                                </p:cTn>
                              </p:par>
                            </p:childTnLst>
                          </p:cTn>
                        </p:par>
                      </p:childTnLst>
                    </p:cTn>
                  </p:par>
                </p:childTnLst>
              </p:cTn>
              <p:nextCondLst>
                <p:cond evt="onClick" delay="0">
                  <p:tgtEl>
                    <p:spTgt spid="26"/>
                  </p:tgtEl>
                </p:cond>
              </p:nextCondLst>
            </p:seq>
            <p:seq concurrent="1" nextAc="seek">
              <p:cTn id="55" restart="whenNotActive" fill="hold" evtFilter="cancelBubble" nodeType="interactiveSeq">
                <p:stCondLst>
                  <p:cond evt="onClick" delay="0">
                    <p:tgtEl>
                      <p:spTgt spid="42"/>
                    </p:tgtEl>
                  </p:cond>
                </p:stCondLst>
                <p:endSync evt="end" delay="0">
                  <p:rtn val="all"/>
                </p:endSync>
                <p:childTnLst>
                  <p:par>
                    <p:cTn id="56" fill="hold">
                      <p:stCondLst>
                        <p:cond delay="0"/>
                      </p:stCondLst>
                      <p:childTnLst>
                        <p:par>
                          <p:cTn id="57" fill="hold">
                            <p:stCondLst>
                              <p:cond delay="0"/>
                            </p:stCondLst>
                            <p:childTnLst>
                              <p:par>
                                <p:cTn id="58" presetID="1" presetClass="emph" presetSubtype="2" fill="hold" nodeType="clickEffect">
                                  <p:stCondLst>
                                    <p:cond delay="0"/>
                                  </p:stCondLst>
                                  <p:childTnLst>
                                    <p:animClr clrSpc="rgb" dir="cw">
                                      <p:cBhvr>
                                        <p:cTn id="59" dur="250" fill="hold"/>
                                        <p:tgtEl>
                                          <p:spTgt spid="42"/>
                                        </p:tgtEl>
                                        <p:attrNameLst>
                                          <p:attrName>fillcolor</p:attrName>
                                        </p:attrNameLst>
                                      </p:cBhvr>
                                      <p:to>
                                        <a:srgbClr val="FFF2CC"/>
                                      </p:to>
                                    </p:animClr>
                                    <p:set>
                                      <p:cBhvr>
                                        <p:cTn id="60" dur="250" fill="hold"/>
                                        <p:tgtEl>
                                          <p:spTgt spid="42"/>
                                        </p:tgtEl>
                                        <p:attrNameLst>
                                          <p:attrName>fill.type</p:attrName>
                                        </p:attrNameLst>
                                      </p:cBhvr>
                                      <p:to>
                                        <p:strVal val="solid"/>
                                      </p:to>
                                    </p:set>
                                    <p:set>
                                      <p:cBhvr>
                                        <p:cTn id="61" dur="250" fill="hold"/>
                                        <p:tgtEl>
                                          <p:spTgt spid="42"/>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lick.wav"/>
                                        </p:tgtEl>
                                      </p:cMediaNode>
                                    </p:audio>
                                  </p:subTnLst>
                                </p:cTn>
                              </p:par>
                              <p:par>
                                <p:cTn id="62" presetID="1" presetClass="emph" presetSubtype="2" fill="hold" nodeType="withEffect">
                                  <p:stCondLst>
                                    <p:cond delay="1000"/>
                                  </p:stCondLst>
                                  <p:childTnLst>
                                    <p:animClr clrSpc="rgb" dir="cw">
                                      <p:cBhvr>
                                        <p:cTn id="63" dur="250" fill="hold"/>
                                        <p:tgtEl>
                                          <p:spTgt spid="42"/>
                                        </p:tgtEl>
                                        <p:attrNameLst>
                                          <p:attrName>fillcolor</p:attrName>
                                        </p:attrNameLst>
                                      </p:cBhvr>
                                      <p:to>
                                        <a:srgbClr val="00B050"/>
                                      </p:to>
                                    </p:animClr>
                                    <p:set>
                                      <p:cBhvr>
                                        <p:cTn id="64" dur="250" fill="hold"/>
                                        <p:tgtEl>
                                          <p:spTgt spid="42"/>
                                        </p:tgtEl>
                                        <p:attrNameLst>
                                          <p:attrName>fill.type</p:attrName>
                                        </p:attrNameLst>
                                      </p:cBhvr>
                                      <p:to>
                                        <p:strVal val="solid"/>
                                      </p:to>
                                    </p:set>
                                    <p:set>
                                      <p:cBhvr>
                                        <p:cTn id="65" dur="250" fill="hold"/>
                                        <p:tgtEl>
                                          <p:spTgt spid="42"/>
                                        </p:tgtEl>
                                        <p:attrNameLst>
                                          <p:attrName>fill.on</p:attrName>
                                        </p:attrNameLst>
                                      </p:cBhvr>
                                      <p:to>
                                        <p:strVal val="true"/>
                                      </p:to>
                                    </p:set>
                                  </p:childTnLst>
                                </p:cTn>
                              </p:par>
                            </p:childTnLst>
                          </p:cTn>
                        </p:par>
                      </p:childTnLst>
                    </p:cTn>
                  </p:par>
                </p:childTnLst>
              </p:cTn>
              <p:nextCondLst>
                <p:cond evt="onClick" delay="0">
                  <p:tgtEl>
                    <p:spTgt spid="42"/>
                  </p:tgtEl>
                </p:cond>
              </p:nextCondLst>
            </p:seq>
            <p:seq concurrent="1" nextAc="seek">
              <p:cTn id="66" restart="whenNotActive" fill="hold" evtFilter="cancelBubble" nodeType="interactiveSeq">
                <p:stCondLst>
                  <p:cond evt="onClick" delay="0">
                    <p:tgtEl>
                      <p:spTgt spid="43"/>
                    </p:tgtEl>
                  </p:cond>
                </p:stCondLst>
                <p:endSync evt="end" delay="0">
                  <p:rtn val="all"/>
                </p:endSync>
                <p:childTnLst>
                  <p:par>
                    <p:cTn id="67" fill="hold">
                      <p:stCondLst>
                        <p:cond delay="0"/>
                      </p:stCondLst>
                      <p:childTnLst>
                        <p:par>
                          <p:cTn id="68" fill="hold">
                            <p:stCondLst>
                              <p:cond delay="0"/>
                            </p:stCondLst>
                            <p:childTnLst>
                              <p:par>
                                <p:cTn id="69" presetID="1" presetClass="emph" presetSubtype="2" fill="hold" nodeType="clickEffect">
                                  <p:stCondLst>
                                    <p:cond delay="0"/>
                                  </p:stCondLst>
                                  <p:childTnLst>
                                    <p:animClr clrSpc="rgb" dir="cw">
                                      <p:cBhvr>
                                        <p:cTn id="70" dur="250" fill="hold"/>
                                        <p:tgtEl>
                                          <p:spTgt spid="43"/>
                                        </p:tgtEl>
                                        <p:attrNameLst>
                                          <p:attrName>fillcolor</p:attrName>
                                        </p:attrNameLst>
                                      </p:cBhvr>
                                      <p:to>
                                        <a:srgbClr val="FFF2CC"/>
                                      </p:to>
                                    </p:animClr>
                                    <p:set>
                                      <p:cBhvr>
                                        <p:cTn id="71" dur="250" fill="hold"/>
                                        <p:tgtEl>
                                          <p:spTgt spid="43"/>
                                        </p:tgtEl>
                                        <p:attrNameLst>
                                          <p:attrName>fill.type</p:attrName>
                                        </p:attrNameLst>
                                      </p:cBhvr>
                                      <p:to>
                                        <p:strVal val="solid"/>
                                      </p:to>
                                    </p:set>
                                    <p:set>
                                      <p:cBhvr>
                                        <p:cTn id="72" dur="250" fill="hold"/>
                                        <p:tgtEl>
                                          <p:spTgt spid="4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3" presetID="1" presetClass="emph" presetSubtype="2" fill="hold" nodeType="withEffect">
                                  <p:stCondLst>
                                    <p:cond delay="1000"/>
                                  </p:stCondLst>
                                  <p:childTnLst>
                                    <p:animClr clrSpc="rgb" dir="cw">
                                      <p:cBhvr>
                                        <p:cTn id="74" dur="250" fill="hold"/>
                                        <p:tgtEl>
                                          <p:spTgt spid="43"/>
                                        </p:tgtEl>
                                        <p:attrNameLst>
                                          <p:attrName>fillcolor</p:attrName>
                                        </p:attrNameLst>
                                      </p:cBhvr>
                                      <p:to>
                                        <a:srgbClr val="FFFF00"/>
                                      </p:to>
                                    </p:animClr>
                                    <p:set>
                                      <p:cBhvr>
                                        <p:cTn id="75" dur="250" fill="hold"/>
                                        <p:tgtEl>
                                          <p:spTgt spid="43"/>
                                        </p:tgtEl>
                                        <p:attrNameLst>
                                          <p:attrName>fill.type</p:attrName>
                                        </p:attrNameLst>
                                      </p:cBhvr>
                                      <p:to>
                                        <p:strVal val="solid"/>
                                      </p:to>
                                    </p:set>
                                    <p:set>
                                      <p:cBhvr>
                                        <p:cTn id="76" dur="250" fill="hold"/>
                                        <p:tgtEl>
                                          <p:spTgt spid="43"/>
                                        </p:tgtEl>
                                        <p:attrNameLst>
                                          <p:attrName>fill.on</p:attrName>
                                        </p:attrNameLst>
                                      </p:cBhvr>
                                      <p:to>
                                        <p:strVal val="true"/>
                                      </p:to>
                                    </p:set>
                                  </p:childTnLst>
                                </p:cTn>
                              </p:par>
                            </p:childTnLst>
                          </p:cTn>
                        </p:par>
                      </p:childTnLst>
                    </p:cTn>
                  </p:par>
                </p:childTnLst>
              </p:cTn>
              <p:nextCondLst>
                <p:cond evt="onClick" delay="0">
                  <p:tgtEl>
                    <p:spTgt spid="43"/>
                  </p:tgtEl>
                </p:cond>
              </p:nextCondLst>
            </p:seq>
            <p:seq concurrent="1" nextAc="seek">
              <p:cTn id="77" restart="whenNotActive" fill="hold" evtFilter="cancelBubble" nodeType="interactiveSeq">
                <p:stCondLst>
                  <p:cond evt="onClick" delay="0">
                    <p:tgtEl>
                      <p:spTgt spid="44"/>
                    </p:tgtEl>
                  </p:cond>
                </p:stCondLst>
                <p:endSync evt="end" delay="0">
                  <p:rtn val="all"/>
                </p:endSync>
                <p:childTnLst>
                  <p:par>
                    <p:cTn id="78" fill="hold">
                      <p:stCondLst>
                        <p:cond delay="0"/>
                      </p:stCondLst>
                      <p:childTnLst>
                        <p:par>
                          <p:cTn id="79" fill="hold">
                            <p:stCondLst>
                              <p:cond delay="0"/>
                            </p:stCondLst>
                            <p:childTnLst>
                              <p:par>
                                <p:cTn id="80" presetID="1" presetClass="emph" presetSubtype="2" fill="hold" nodeType="clickEffect">
                                  <p:stCondLst>
                                    <p:cond delay="0"/>
                                  </p:stCondLst>
                                  <p:childTnLst>
                                    <p:animClr clrSpc="rgb" dir="cw">
                                      <p:cBhvr>
                                        <p:cTn id="81" dur="250" fill="hold"/>
                                        <p:tgtEl>
                                          <p:spTgt spid="44"/>
                                        </p:tgtEl>
                                        <p:attrNameLst>
                                          <p:attrName>fillcolor</p:attrName>
                                        </p:attrNameLst>
                                      </p:cBhvr>
                                      <p:to>
                                        <a:srgbClr val="FFF2CC"/>
                                      </p:to>
                                    </p:animClr>
                                    <p:set>
                                      <p:cBhvr>
                                        <p:cTn id="82" dur="250" fill="hold"/>
                                        <p:tgtEl>
                                          <p:spTgt spid="44"/>
                                        </p:tgtEl>
                                        <p:attrNameLst>
                                          <p:attrName>fill.type</p:attrName>
                                        </p:attrNameLst>
                                      </p:cBhvr>
                                      <p:to>
                                        <p:strVal val="solid"/>
                                      </p:to>
                                    </p:set>
                                    <p:set>
                                      <p:cBhvr>
                                        <p:cTn id="83" dur="250" fill="hold"/>
                                        <p:tgtEl>
                                          <p:spTgt spid="44"/>
                                        </p:tgtEl>
                                        <p:attrNameLst>
                                          <p:attrName>fill.on</p:attrName>
                                        </p:attrNameLst>
                                      </p:cBhvr>
                                      <p:to>
                                        <p:strVal val="true"/>
                                      </p:to>
                                    </p:set>
                                  </p:childTnLst>
                                  <p:subTnLst>
                                    <p:audio>
                                      <p:cMediaNode>
                                        <p:cTn display="0" masterRel="sameClick">
                                          <p:stCondLst>
                                            <p:cond evt="begin" delay="0">
                                              <p:tn val="80"/>
                                            </p:cond>
                                          </p:stCondLst>
                                          <p:endCondLst>
                                            <p:cond evt="onStopAudio" delay="0">
                                              <p:tgtEl>
                                                <p:sldTgt/>
                                              </p:tgtEl>
                                            </p:cond>
                                          </p:endCondLst>
                                        </p:cTn>
                                        <p:tgtEl>
                                          <p:sndTgt r:embed="rId2" name="click.wav"/>
                                        </p:tgtEl>
                                      </p:cMediaNode>
                                    </p:audio>
                                  </p:subTnLst>
                                </p:cTn>
                              </p:par>
                              <p:par>
                                <p:cTn id="84" presetID="1" presetClass="emph" presetSubtype="2" fill="hold" nodeType="withEffect">
                                  <p:stCondLst>
                                    <p:cond delay="1000"/>
                                  </p:stCondLst>
                                  <p:childTnLst>
                                    <p:animClr clrSpc="rgb" dir="cw">
                                      <p:cBhvr>
                                        <p:cTn id="85" dur="250" fill="hold"/>
                                        <p:tgtEl>
                                          <p:spTgt spid="44"/>
                                        </p:tgtEl>
                                        <p:attrNameLst>
                                          <p:attrName>fillcolor</p:attrName>
                                        </p:attrNameLst>
                                      </p:cBhvr>
                                      <p:to>
                                        <a:srgbClr val="FFFF00"/>
                                      </p:to>
                                    </p:animClr>
                                    <p:set>
                                      <p:cBhvr>
                                        <p:cTn id="86" dur="250" fill="hold"/>
                                        <p:tgtEl>
                                          <p:spTgt spid="44"/>
                                        </p:tgtEl>
                                        <p:attrNameLst>
                                          <p:attrName>fill.type</p:attrName>
                                        </p:attrNameLst>
                                      </p:cBhvr>
                                      <p:to>
                                        <p:strVal val="solid"/>
                                      </p:to>
                                    </p:set>
                                    <p:set>
                                      <p:cBhvr>
                                        <p:cTn id="87" dur="250" fill="hold"/>
                                        <p:tgtEl>
                                          <p:spTgt spid="44"/>
                                        </p:tgtEl>
                                        <p:attrNameLst>
                                          <p:attrName>fill.on</p:attrName>
                                        </p:attrNameLst>
                                      </p:cBhvr>
                                      <p:to>
                                        <p:strVal val="true"/>
                                      </p:to>
                                    </p:set>
                                  </p:childTnLst>
                                </p:cTn>
                              </p:par>
                            </p:childTnLst>
                          </p:cTn>
                        </p:par>
                      </p:childTnLst>
                    </p:cTn>
                  </p:par>
                </p:childTnLst>
              </p:cTn>
              <p:nextCondLst>
                <p:cond evt="onClick" delay="0">
                  <p:tgtEl>
                    <p:spTgt spid="44"/>
                  </p:tgtEl>
                </p:cond>
              </p:nextCondLst>
            </p:seq>
          </p:childTnLst>
        </p:cTn>
      </p:par>
    </p:tnLst>
    <p:bldLst>
      <p:bldP spid="4" grpId="0" animBg="1"/>
      <p:bldP spid="26" grpId="0" animBg="1"/>
      <p:bldP spid="40" grpId="0" animBg="1"/>
      <p:bldP spid="41" grpId="0" animBg="1"/>
      <p:bldP spid="42" grpId="0" animBg="1"/>
      <p:bldP spid="43"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494163" y="3769131"/>
            <a:ext cx="1086500" cy="1182926"/>
          </a:xfrm>
          <a:prstGeom prst="rect">
            <a:avLst/>
          </a:prstGeom>
        </p:spPr>
      </p:pic>
      <p:pic>
        <p:nvPicPr>
          <p:cNvPr id="9" name="Picture 8"/>
          <p:cNvPicPr>
            <a:picLocks noChangeAspect="1"/>
          </p:cNvPicPr>
          <p:nvPr/>
        </p:nvPicPr>
        <p:blipFill>
          <a:blip r:embed="rId5" cstate="print">
            <a:biLevel thresh="25000"/>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776937" y="4515854"/>
            <a:ext cx="812889" cy="885032"/>
          </a:xfrm>
          <a:prstGeom prst="rect">
            <a:avLst/>
          </a:prstGeom>
        </p:spPr>
      </p:pic>
      <p:pic>
        <p:nvPicPr>
          <p:cNvPr id="11" name="Picture 10"/>
          <p:cNvPicPr>
            <a:picLocks noChangeAspect="1"/>
          </p:cNvPicPr>
          <p:nvPr/>
        </p:nvPicPr>
        <p:blipFill>
          <a:blip r:embed="rId7" cstate="print">
            <a:biLevel thresh="25000"/>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361978" y="5130389"/>
            <a:ext cx="520391" cy="566575"/>
          </a:xfrm>
          <a:prstGeom prst="rect">
            <a:avLst/>
          </a:prstGeom>
        </p:spPr>
      </p:pic>
      <p:sp>
        <p:nvSpPr>
          <p:cNvPr id="4" name="Snip Diagonal Corner Rectangle 3"/>
          <p:cNvSpPr/>
          <p:nvPr/>
        </p:nvSpPr>
        <p:spPr>
          <a:xfrm>
            <a:off x="832636" y="199869"/>
            <a:ext cx="10526728" cy="1604597"/>
          </a:xfrm>
          <a:prstGeom prst="snip2Diag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u="sng" dirty="0">
                <a:solidFill>
                  <a:schemeClr val="tx1"/>
                </a:solidFill>
                <a:latin typeface="+mj-lt"/>
                <a:cs typeface="Times New Roman" panose="02020603050405020304" pitchFamily="18" charset="0"/>
              </a:rPr>
              <a:t>Câu</a:t>
            </a:r>
            <a:r>
              <a:rPr lang="en-US" sz="3200" b="1" u="sng" dirty="0">
                <a:solidFill>
                  <a:schemeClr val="tx1"/>
                </a:solidFill>
                <a:latin typeface="+mj-lt"/>
                <a:cs typeface="Times New Roman" panose="02020603050405020304" pitchFamily="18" charset="0"/>
              </a:rPr>
              <a:t> </a:t>
            </a:r>
            <a:r>
              <a:rPr lang="vi-VN" sz="3200" b="1" u="sng" dirty="0" smtClean="0">
                <a:solidFill>
                  <a:schemeClr val="tx1"/>
                </a:solidFill>
                <a:latin typeface="+mj-lt"/>
                <a:cs typeface="Times New Roman" panose="02020603050405020304" pitchFamily="18" charset="0"/>
              </a:rPr>
              <a:t>3</a:t>
            </a:r>
            <a:r>
              <a:rPr lang="en-US" sz="3200" b="1" dirty="0" smtClean="0">
                <a:solidFill>
                  <a:schemeClr val="tx1"/>
                </a:solidFill>
                <a:latin typeface="+mj-lt"/>
                <a:cs typeface="Times New Roman" panose="02020603050405020304" pitchFamily="18" charset="0"/>
              </a:rPr>
              <a:t>: </a:t>
            </a:r>
            <a:r>
              <a:rPr lang="vi-VN" sz="3200" b="1" dirty="0">
                <a:solidFill>
                  <a:schemeClr val="tx1"/>
                </a:solidFill>
                <a:latin typeface="+mj-lt"/>
                <a:cs typeface="Times New Roman" panose="02020603050405020304" pitchFamily="18" charset="0"/>
              </a:rPr>
              <a:t>Trong các nguyên tắc tổ chức và hoạt động của Đảng dưới đây nguyên tắc nào là nguyên tắc sống còn, quan trọng nhất? </a:t>
            </a:r>
            <a:endParaRPr lang="en-US" sz="3200" b="1" dirty="0">
              <a:solidFill>
                <a:schemeClr val="tx1"/>
              </a:solidFill>
              <a:latin typeface="+mj-lt"/>
              <a:cs typeface="Times New Roman" panose="02020603050405020304" pitchFamily="18" charset="0"/>
            </a:endParaRPr>
          </a:p>
        </p:txBody>
      </p:sp>
      <p:sp>
        <p:nvSpPr>
          <p:cNvPr id="26" name="Rectangle 25"/>
          <p:cNvSpPr/>
          <p:nvPr/>
        </p:nvSpPr>
        <p:spPr>
          <a:xfrm>
            <a:off x="1110220" y="1949346"/>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0" lang="vi-VN" sz="2400" b="0" i="0" u="none" strike="noStrike" kern="1200" cap="none" spc="0" normalizeH="0" baseline="0" noProof="0" dirty="0" smtClean="0">
              <a:ln>
                <a:noFill/>
              </a:ln>
              <a:solidFill>
                <a:prstClr val="black"/>
              </a:solidFill>
              <a:effectLst/>
              <a:uLnTx/>
              <a:uFillTx/>
              <a:latin typeface="+mj-lt"/>
            </a:endParaRPr>
          </a:p>
          <a:p>
            <a:pPr>
              <a:defRPr/>
            </a:pPr>
            <a:r>
              <a:rPr kumimoji="0" lang="vi-VN" sz="2400" b="0" i="0" u="none" strike="noStrike" kern="1200" cap="none" spc="0" normalizeH="0" baseline="0" noProof="0" dirty="0" smtClean="0">
                <a:ln>
                  <a:noFill/>
                </a:ln>
                <a:solidFill>
                  <a:prstClr val="black"/>
                </a:solidFill>
                <a:effectLst/>
                <a:uLnTx/>
                <a:uFillTx/>
                <a:latin typeface="+mj-lt"/>
              </a:rPr>
              <a:t>A. </a:t>
            </a:r>
            <a:r>
              <a:rPr lang="vi-VN" sz="2400" dirty="0" smtClean="0">
                <a:solidFill>
                  <a:schemeClr val="tx1"/>
                </a:solidFill>
                <a:latin typeface="+mj-lt"/>
                <a:cs typeface="Times New Roman" panose="02020603050405020304" pitchFamily="18" charset="0"/>
              </a:rPr>
              <a:t>Nguyên </a:t>
            </a:r>
            <a:r>
              <a:rPr lang="vi-VN" sz="2400" dirty="0">
                <a:solidFill>
                  <a:schemeClr val="tx1"/>
                </a:solidFill>
                <a:latin typeface="+mj-lt"/>
                <a:cs typeface="Times New Roman" panose="02020603050405020304" pitchFamily="18" charset="0"/>
              </a:rPr>
              <a:t>tắc tập trung </a:t>
            </a:r>
            <a:r>
              <a:rPr lang="vi-VN" sz="2400" dirty="0" smtClean="0">
                <a:solidFill>
                  <a:schemeClr val="tx1"/>
                </a:solidFill>
                <a:latin typeface="+mj-lt"/>
                <a:cs typeface="Times New Roman" panose="02020603050405020304" pitchFamily="18" charset="0"/>
              </a:rPr>
              <a:t>dân </a:t>
            </a:r>
            <a:r>
              <a:rPr lang="vi-VN" sz="2400" dirty="0">
                <a:solidFill>
                  <a:schemeClr val="tx1"/>
                </a:solidFill>
                <a:latin typeface="+mj-lt"/>
                <a:cs typeface="Times New Roman" panose="02020603050405020304" pitchFamily="18" charset="0"/>
              </a:rPr>
              <a:t>chủ</a:t>
            </a:r>
            <a:endParaRPr lang="en-US" sz="2400" dirty="0">
              <a:solidFill>
                <a:schemeClr val="tx1"/>
              </a:solidFill>
              <a:latin typeface="+mj-l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dirty="0">
              <a:ln>
                <a:noFill/>
              </a:ln>
              <a:solidFill>
                <a:prstClr val="black"/>
              </a:solidFill>
              <a:effectLst/>
              <a:uLnTx/>
              <a:uFillTx/>
              <a:latin typeface="+mj-lt"/>
            </a:endParaRPr>
          </a:p>
        </p:txBody>
      </p:sp>
      <p:sp>
        <p:nvSpPr>
          <p:cNvPr id="40" name="Cloud 39"/>
          <p:cNvSpPr/>
          <p:nvPr/>
        </p:nvSpPr>
        <p:spPr>
          <a:xfrm>
            <a:off x="-683345" y="4902196"/>
            <a:ext cx="567114" cy="349210"/>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mj-lt"/>
              <a:ea typeface="+mn-ea"/>
              <a:cs typeface="+mn-cs"/>
            </a:endParaRPr>
          </a:p>
        </p:txBody>
      </p:sp>
      <p:sp>
        <p:nvSpPr>
          <p:cNvPr id="41" name="Cloud 40"/>
          <p:cNvSpPr/>
          <p:nvPr/>
        </p:nvSpPr>
        <p:spPr>
          <a:xfrm>
            <a:off x="13632601" y="4702499"/>
            <a:ext cx="891420" cy="548907"/>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mj-lt"/>
              <a:ea typeface="+mn-ea"/>
              <a:cs typeface="+mn-cs"/>
            </a:endParaRPr>
          </a:p>
        </p:txBody>
      </p:sp>
      <p:sp>
        <p:nvSpPr>
          <p:cNvPr id="42" name="Rectangle 41"/>
          <p:cNvSpPr/>
          <p:nvPr/>
        </p:nvSpPr>
        <p:spPr>
          <a:xfrm>
            <a:off x="6130615" y="1953535"/>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0" lang="vi-VN" sz="2400" b="0" i="0" u="none" strike="noStrike" kern="1200" cap="none" spc="0" normalizeH="0" baseline="0" noProof="0" dirty="0" smtClean="0">
              <a:ln>
                <a:noFill/>
              </a:ln>
              <a:solidFill>
                <a:schemeClr val="tx1"/>
              </a:solidFill>
              <a:effectLst/>
              <a:uLnTx/>
              <a:uFillTx/>
              <a:latin typeface="+mj-lt"/>
            </a:endParaRPr>
          </a:p>
          <a:p>
            <a:pPr>
              <a:defRPr/>
            </a:pPr>
            <a:r>
              <a:rPr kumimoji="0" lang="vi-VN" sz="2400" b="0" i="0" u="none" strike="noStrike" kern="1200" cap="none" spc="0" normalizeH="0" baseline="0" noProof="0" dirty="0" smtClean="0">
                <a:ln>
                  <a:noFill/>
                </a:ln>
                <a:solidFill>
                  <a:schemeClr val="tx1"/>
                </a:solidFill>
                <a:effectLst/>
                <a:uLnTx/>
                <a:uFillTx/>
                <a:latin typeface="+mj-lt"/>
              </a:rPr>
              <a:t>B</a:t>
            </a:r>
            <a:r>
              <a:rPr kumimoji="0" lang="vi-VN" sz="2400" b="0" i="0" u="none" strike="noStrike" kern="1200" cap="none" spc="0" normalizeH="0" baseline="0" noProof="0" dirty="0">
                <a:ln>
                  <a:noFill/>
                </a:ln>
                <a:solidFill>
                  <a:schemeClr val="tx1"/>
                </a:solidFill>
                <a:effectLst/>
                <a:uLnTx/>
                <a:uFillTx/>
                <a:latin typeface="+mj-lt"/>
              </a:rPr>
              <a:t>. </a:t>
            </a:r>
            <a:r>
              <a:rPr lang="vi-VN" sz="2400" dirty="0">
                <a:solidFill>
                  <a:schemeClr val="tx1"/>
                </a:solidFill>
                <a:latin typeface="Times New Roman" panose="02020603050405020304" pitchFamily="18" charset="0"/>
                <a:cs typeface="Times New Roman" panose="02020603050405020304" pitchFamily="18" charset="0"/>
              </a:rPr>
              <a:t>Nguyên tắc tự phê bình </a:t>
            </a:r>
            <a:endParaRPr lang="vi-VN" sz="2400" dirty="0" smtClean="0">
              <a:solidFill>
                <a:schemeClr val="tx1"/>
              </a:solidFill>
              <a:latin typeface="Times New Roman" panose="02020603050405020304" pitchFamily="18" charset="0"/>
              <a:cs typeface="Times New Roman" panose="02020603050405020304" pitchFamily="18" charset="0"/>
            </a:endParaRPr>
          </a:p>
          <a:p>
            <a:pPr>
              <a:defRPr/>
            </a:pPr>
            <a:r>
              <a:rPr lang="vi-VN" sz="2400" dirty="0" smtClean="0">
                <a:solidFill>
                  <a:schemeClr val="tx1"/>
                </a:solidFill>
                <a:latin typeface="Times New Roman" panose="02020603050405020304" pitchFamily="18" charset="0"/>
                <a:cs typeface="Times New Roman" panose="02020603050405020304" pitchFamily="18" charset="0"/>
              </a:rPr>
              <a:t>và </a:t>
            </a:r>
            <a:r>
              <a:rPr lang="vi-VN" sz="2400" dirty="0">
                <a:solidFill>
                  <a:schemeClr val="tx1"/>
                </a:solidFill>
                <a:latin typeface="Times New Roman" panose="02020603050405020304" pitchFamily="18" charset="0"/>
                <a:cs typeface="Times New Roman" panose="02020603050405020304" pitchFamily="18" charset="0"/>
              </a:rPr>
              <a:t>phê bình</a:t>
            </a:r>
            <a:endParaRPr lang="en-US" sz="2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dirty="0">
              <a:ln>
                <a:noFill/>
              </a:ln>
              <a:solidFill>
                <a:schemeClr val="tx1"/>
              </a:solidFill>
              <a:effectLst/>
              <a:uLnTx/>
              <a:uFillTx/>
              <a:latin typeface="+mj-lt"/>
            </a:endParaRPr>
          </a:p>
        </p:txBody>
      </p:sp>
      <p:sp>
        <p:nvSpPr>
          <p:cNvPr id="43" name="Rectangle 42"/>
          <p:cNvSpPr/>
          <p:nvPr/>
        </p:nvSpPr>
        <p:spPr>
          <a:xfrm>
            <a:off x="1110220" y="2838518"/>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0" lang="vi-VN" sz="2400" b="0" i="0" u="none" strike="noStrike" kern="1200" cap="none" spc="0" normalizeH="0" baseline="0" noProof="0" dirty="0" smtClean="0">
              <a:ln>
                <a:noFill/>
              </a:ln>
              <a:solidFill>
                <a:schemeClr val="tx1"/>
              </a:solidFill>
              <a:effectLst/>
              <a:uLnTx/>
              <a:uFillTx/>
              <a:latin typeface="+mj-lt"/>
              <a:ea typeface="+mn-ea"/>
              <a:cs typeface="+mn-cs"/>
            </a:endParaRPr>
          </a:p>
          <a:p>
            <a:pPr>
              <a:defRPr/>
            </a:pPr>
            <a:r>
              <a:rPr kumimoji="0" lang="vi-VN" sz="2400" b="0" i="0" u="none" strike="noStrike" kern="1200" cap="none" spc="0" normalizeH="0" baseline="0" noProof="0" dirty="0" smtClean="0">
                <a:ln>
                  <a:noFill/>
                </a:ln>
                <a:solidFill>
                  <a:schemeClr val="tx1"/>
                </a:solidFill>
                <a:effectLst/>
                <a:uLnTx/>
                <a:uFillTx/>
                <a:latin typeface="+mj-lt"/>
                <a:ea typeface="+mn-ea"/>
                <a:cs typeface="+mn-cs"/>
              </a:rPr>
              <a:t>C</a:t>
            </a:r>
            <a:r>
              <a:rPr kumimoji="0" lang="vi-VN" sz="2400" b="0" i="0" u="none" strike="noStrike" kern="1200" cap="none" spc="0" normalizeH="0" baseline="0" noProof="0" dirty="0">
                <a:ln>
                  <a:noFill/>
                </a:ln>
                <a:solidFill>
                  <a:schemeClr val="tx1"/>
                </a:solidFill>
                <a:effectLst/>
                <a:uLnTx/>
                <a:uFillTx/>
                <a:latin typeface="+mj-lt"/>
                <a:ea typeface="+mn-ea"/>
                <a:cs typeface="+mn-cs"/>
              </a:rPr>
              <a:t>. </a:t>
            </a:r>
            <a:r>
              <a:rPr lang="vi-VN" sz="2400" dirty="0">
                <a:solidFill>
                  <a:schemeClr val="tx1"/>
                </a:solidFill>
                <a:latin typeface="Times New Roman" panose="02020603050405020304" pitchFamily="18" charset="0"/>
                <a:cs typeface="Times New Roman" panose="02020603050405020304" pitchFamily="18" charset="0"/>
              </a:rPr>
              <a:t>Nguyên tắc kỉ luật </a:t>
            </a:r>
            <a:endParaRPr lang="vi-VN" sz="2400" dirty="0" smtClean="0">
              <a:solidFill>
                <a:schemeClr val="tx1"/>
              </a:solidFill>
              <a:latin typeface="Times New Roman" panose="02020603050405020304" pitchFamily="18" charset="0"/>
              <a:cs typeface="Times New Roman" panose="02020603050405020304" pitchFamily="18" charset="0"/>
            </a:endParaRPr>
          </a:p>
          <a:p>
            <a:pPr>
              <a:defRPr/>
            </a:pPr>
            <a:r>
              <a:rPr lang="vi-VN" sz="2400" dirty="0" smtClean="0">
                <a:solidFill>
                  <a:schemeClr val="tx1"/>
                </a:solidFill>
                <a:latin typeface="Times New Roman" panose="02020603050405020304" pitchFamily="18" charset="0"/>
                <a:cs typeface="Times New Roman" panose="02020603050405020304" pitchFamily="18" charset="0"/>
              </a:rPr>
              <a:t>nghiêm </a:t>
            </a:r>
            <a:r>
              <a:rPr lang="vi-VN" sz="2400" dirty="0">
                <a:solidFill>
                  <a:schemeClr val="tx1"/>
                </a:solidFill>
                <a:latin typeface="Times New Roman" panose="02020603050405020304" pitchFamily="18" charset="0"/>
                <a:cs typeface="Times New Roman" panose="02020603050405020304" pitchFamily="18" charset="0"/>
              </a:rPr>
              <a:t>minh và tự giác</a:t>
            </a:r>
            <a:endParaRPr lang="en-US" sz="2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dirty="0">
              <a:ln>
                <a:noFill/>
              </a:ln>
              <a:solidFill>
                <a:schemeClr val="tx1"/>
              </a:solidFill>
              <a:effectLst/>
              <a:uLnTx/>
              <a:uFillTx/>
              <a:latin typeface="+mj-lt"/>
              <a:ea typeface="+mn-ea"/>
              <a:cs typeface="+mn-cs"/>
            </a:endParaRPr>
          </a:p>
        </p:txBody>
      </p:sp>
      <p:sp>
        <p:nvSpPr>
          <p:cNvPr id="44" name="Rectangle 43"/>
          <p:cNvSpPr/>
          <p:nvPr/>
        </p:nvSpPr>
        <p:spPr>
          <a:xfrm>
            <a:off x="6130615" y="2842707"/>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0" lang="vi-VN" sz="2400" b="0" i="0" u="none" strike="noStrike" kern="1200" cap="none" spc="0" normalizeH="0" baseline="0" noProof="0" dirty="0" smtClean="0">
              <a:ln>
                <a:noFill/>
              </a:ln>
              <a:solidFill>
                <a:schemeClr val="tx1"/>
              </a:solidFill>
              <a:effectLst/>
              <a:uLnTx/>
              <a:uFillTx/>
              <a:latin typeface="+mj-lt"/>
            </a:endParaRPr>
          </a:p>
          <a:p>
            <a:pPr>
              <a:defRPr/>
            </a:pPr>
            <a:r>
              <a:rPr kumimoji="0" lang="vi-VN" sz="2400" b="0" i="0" u="none" strike="noStrike" kern="1200" cap="none" spc="0" normalizeH="0" baseline="0" noProof="0" dirty="0" smtClean="0">
                <a:ln>
                  <a:noFill/>
                </a:ln>
                <a:solidFill>
                  <a:schemeClr val="tx1"/>
                </a:solidFill>
                <a:effectLst/>
                <a:uLnTx/>
                <a:uFillTx/>
                <a:latin typeface="+mj-lt"/>
              </a:rPr>
              <a:t>D</a:t>
            </a:r>
            <a:r>
              <a:rPr kumimoji="0" lang="vi-VN" sz="2400" b="0" i="0" u="none" strike="noStrike" kern="1200" cap="none" spc="0" normalizeH="0" baseline="0" noProof="0" dirty="0">
                <a:ln>
                  <a:noFill/>
                </a:ln>
                <a:solidFill>
                  <a:schemeClr val="tx1"/>
                </a:solidFill>
                <a:effectLst/>
                <a:uLnTx/>
                <a:uFillTx/>
                <a:latin typeface="+mj-lt"/>
              </a:rPr>
              <a:t>. </a:t>
            </a:r>
            <a:r>
              <a:rPr lang="vi-VN" sz="2400" dirty="0">
                <a:solidFill>
                  <a:schemeClr val="tx1"/>
                </a:solidFill>
                <a:latin typeface="+mj-lt"/>
                <a:cs typeface="Times New Roman" panose="02020603050405020304" pitchFamily="18" charset="0"/>
              </a:rPr>
              <a:t>Nguyên tắc đoàn kết thống </a:t>
            </a:r>
            <a:endParaRPr lang="vi-VN" sz="2400" dirty="0" smtClean="0">
              <a:solidFill>
                <a:schemeClr val="tx1"/>
              </a:solidFill>
              <a:latin typeface="+mj-lt"/>
              <a:cs typeface="Times New Roman" panose="02020603050405020304" pitchFamily="18" charset="0"/>
            </a:endParaRPr>
          </a:p>
          <a:p>
            <a:pPr>
              <a:defRPr/>
            </a:pPr>
            <a:r>
              <a:rPr lang="vi-VN" sz="2400" dirty="0" smtClean="0">
                <a:solidFill>
                  <a:schemeClr val="tx1"/>
                </a:solidFill>
                <a:latin typeface="+mj-lt"/>
                <a:cs typeface="Times New Roman" panose="02020603050405020304" pitchFamily="18" charset="0"/>
              </a:rPr>
              <a:t>nhất </a:t>
            </a:r>
            <a:r>
              <a:rPr lang="vi-VN" sz="2400" dirty="0">
                <a:solidFill>
                  <a:schemeClr val="tx1"/>
                </a:solidFill>
                <a:latin typeface="+mj-lt"/>
                <a:cs typeface="Times New Roman" panose="02020603050405020304" pitchFamily="18" charset="0"/>
              </a:rPr>
              <a:t>trong Đảng</a:t>
            </a:r>
            <a:endParaRPr lang="en-US" sz="2400" dirty="0">
              <a:solidFill>
                <a:schemeClr val="tx1"/>
              </a:solidFill>
              <a:latin typeface="+mj-l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dirty="0">
              <a:ln>
                <a:noFill/>
              </a:ln>
              <a:solidFill>
                <a:schemeClr val="tx1"/>
              </a:solidFill>
              <a:effectLst/>
              <a:uLnTx/>
              <a:uFillTx/>
              <a:latin typeface="+mj-lt"/>
            </a:endParaRPr>
          </a:p>
        </p:txBody>
      </p:sp>
      <p:sp>
        <p:nvSpPr>
          <p:cNvPr id="17" name="Cloud 16">
            <a:hlinkClick r:id="rId9" action="ppaction://hlinksldjump"/>
          </p:cNvPr>
          <p:cNvSpPr/>
          <p:nvPr/>
        </p:nvSpPr>
        <p:spPr>
          <a:xfrm>
            <a:off x="4667494" y="4702499"/>
            <a:ext cx="2359211" cy="1104900"/>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mj-lt"/>
                <a:ea typeface="+mn-ea"/>
                <a:cs typeface="+mn-cs"/>
              </a:rPr>
              <a:t>QUAY </a:t>
            </a:r>
            <a:r>
              <a:rPr kumimoji="0" lang="en-US" sz="2400" b="0" i="0" u="none" strike="noStrike" kern="1200" cap="none" spc="0" normalizeH="0" baseline="0" noProof="0" dirty="0" smtClean="0">
                <a:ln>
                  <a:noFill/>
                </a:ln>
                <a:solidFill>
                  <a:prstClr val="white">
                    <a:lumMod val="50000"/>
                  </a:prstClr>
                </a:solidFill>
                <a:effectLst/>
                <a:uLnTx/>
                <a:uFillTx/>
                <a:latin typeface="+mj-lt"/>
                <a:ea typeface="+mn-ea"/>
                <a:cs typeface="+mn-cs"/>
              </a:rPr>
              <a:t>VỀ</a:t>
            </a:r>
            <a:endParaRPr kumimoji="0" lang="vi-VN" sz="2400" b="0" i="0" u="none" strike="noStrike" kern="1200" cap="none" spc="0" normalizeH="0" baseline="0" noProof="0" dirty="0">
              <a:ln>
                <a:noFill/>
              </a:ln>
              <a:solidFill>
                <a:prstClr val="white">
                  <a:lumMod val="50000"/>
                </a:prstClr>
              </a:solidFill>
              <a:effectLst/>
              <a:uLnTx/>
              <a:uFillTx/>
              <a:latin typeface="+mj-lt"/>
              <a:ea typeface="+mn-ea"/>
              <a:cs typeface="+mn-cs"/>
            </a:endParaRPr>
          </a:p>
        </p:txBody>
      </p:sp>
    </p:spTree>
    <p:extLst>
      <p:ext uri="{BB962C8B-B14F-4D97-AF65-F5344CB8AC3E}">
        <p14:creationId xmlns:p14="http://schemas.microsoft.com/office/powerpoint/2010/main" val="127755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anim calcmode="lin" valueType="num">
                                      <p:cBhvr>
                                        <p:cTn id="13" dur="500" fill="hold"/>
                                        <p:tgtEl>
                                          <p:spTgt spid="26"/>
                                        </p:tgtEl>
                                        <p:attrNameLst>
                                          <p:attrName>ppt_x</p:attrName>
                                        </p:attrNameLst>
                                      </p:cBhvr>
                                      <p:tavLst>
                                        <p:tav tm="0">
                                          <p:val>
                                            <p:strVal val="#ppt_x"/>
                                          </p:val>
                                        </p:tav>
                                        <p:tav tm="100000">
                                          <p:val>
                                            <p:strVal val="#ppt_x"/>
                                          </p:val>
                                        </p:tav>
                                      </p:tavLst>
                                    </p:anim>
                                    <p:anim calcmode="lin" valueType="num">
                                      <p:cBhvr>
                                        <p:cTn id="14" dur="5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anim calcmode="lin" valueType="num">
                                      <p:cBhvr>
                                        <p:cTn id="18" dur="500" fill="hold"/>
                                        <p:tgtEl>
                                          <p:spTgt spid="42"/>
                                        </p:tgtEl>
                                        <p:attrNameLst>
                                          <p:attrName>ppt_x</p:attrName>
                                        </p:attrNameLst>
                                      </p:cBhvr>
                                      <p:tavLst>
                                        <p:tav tm="0">
                                          <p:val>
                                            <p:strVal val="#ppt_x"/>
                                          </p:val>
                                        </p:tav>
                                        <p:tav tm="100000">
                                          <p:val>
                                            <p:strVal val="#ppt_x"/>
                                          </p:val>
                                        </p:tav>
                                      </p:tavLst>
                                    </p:anim>
                                    <p:anim calcmode="lin" valueType="num">
                                      <p:cBhvr>
                                        <p:cTn id="19" dur="500" fill="hold"/>
                                        <p:tgtEl>
                                          <p:spTgt spid="4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5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anim calcmode="lin" valueType="num">
                                      <p:cBhvr>
                                        <p:cTn id="23" dur="500" fill="hold"/>
                                        <p:tgtEl>
                                          <p:spTgt spid="43"/>
                                        </p:tgtEl>
                                        <p:attrNameLst>
                                          <p:attrName>ppt_x</p:attrName>
                                        </p:attrNameLst>
                                      </p:cBhvr>
                                      <p:tavLst>
                                        <p:tav tm="0">
                                          <p:val>
                                            <p:strVal val="#ppt_x"/>
                                          </p:val>
                                        </p:tav>
                                        <p:tav tm="100000">
                                          <p:val>
                                            <p:strVal val="#ppt_x"/>
                                          </p:val>
                                        </p:tav>
                                      </p:tavLst>
                                    </p:anim>
                                    <p:anim calcmode="lin" valueType="num">
                                      <p:cBhvr>
                                        <p:cTn id="24" dur="500" fill="hold"/>
                                        <p:tgtEl>
                                          <p:spTgt spid="4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anim calcmode="lin" valueType="num">
                                      <p:cBhvr>
                                        <p:cTn id="28" dur="500" fill="hold"/>
                                        <p:tgtEl>
                                          <p:spTgt spid="44"/>
                                        </p:tgtEl>
                                        <p:attrNameLst>
                                          <p:attrName>ppt_x</p:attrName>
                                        </p:attrNameLst>
                                      </p:cBhvr>
                                      <p:tavLst>
                                        <p:tav tm="0">
                                          <p:val>
                                            <p:strVal val="#ppt_x"/>
                                          </p:val>
                                        </p:tav>
                                        <p:tav tm="100000">
                                          <p:val>
                                            <p:strVal val="#ppt_x"/>
                                          </p:val>
                                        </p:tav>
                                      </p:tavLst>
                                    </p:anim>
                                    <p:anim calcmode="lin" valueType="num">
                                      <p:cBhvr>
                                        <p:cTn id="29" dur="500" fill="hold"/>
                                        <p:tgtEl>
                                          <p:spTgt spid="44"/>
                                        </p:tgtEl>
                                        <p:attrNameLst>
                                          <p:attrName>ppt_y</p:attrName>
                                        </p:attrNameLst>
                                      </p:cBhvr>
                                      <p:tavLst>
                                        <p:tav tm="0">
                                          <p:val>
                                            <p:strVal val="#ppt_y+.1"/>
                                          </p:val>
                                        </p:tav>
                                        <p:tav tm="100000">
                                          <p:val>
                                            <p:strVal val="#ppt_y"/>
                                          </p:val>
                                        </p:tav>
                                      </p:tavLst>
                                    </p:anim>
                                  </p:childTnLst>
                                </p:cTn>
                              </p:par>
                              <p:par>
                                <p:cTn id="30" presetID="8" presetClass="emph" presetSubtype="0" repeatCount="indefinite" fill="hold" nodeType="withEffect">
                                  <p:stCondLst>
                                    <p:cond delay="0"/>
                                  </p:stCondLst>
                                  <p:childTnLst>
                                    <p:animRot by="21600000">
                                      <p:cBhvr>
                                        <p:cTn id="31" dur="2250" fill="hold"/>
                                        <p:tgtEl>
                                          <p:spTgt spid="7"/>
                                        </p:tgtEl>
                                        <p:attrNameLst>
                                          <p:attrName>r</p:attrName>
                                        </p:attrNameLst>
                                      </p:cBhvr>
                                    </p:animRot>
                                  </p:childTnLst>
                                </p:cTn>
                              </p:par>
                              <p:par>
                                <p:cTn id="32" presetID="8" presetClass="emph" presetSubtype="0" repeatCount="indefinite" fill="hold" nodeType="withEffect">
                                  <p:stCondLst>
                                    <p:cond delay="0"/>
                                  </p:stCondLst>
                                  <p:childTnLst>
                                    <p:animRot by="21600000">
                                      <p:cBhvr>
                                        <p:cTn id="33" dur="2500" fill="hold"/>
                                        <p:tgtEl>
                                          <p:spTgt spid="9"/>
                                        </p:tgtEl>
                                        <p:attrNameLst>
                                          <p:attrName>r</p:attrName>
                                        </p:attrNameLst>
                                      </p:cBhvr>
                                    </p:animRot>
                                  </p:childTnLst>
                                </p:cTn>
                              </p:par>
                              <p:par>
                                <p:cTn id="34" presetID="8" presetClass="emph" presetSubtype="0" repeatCount="indefinite" fill="hold" nodeType="withEffect">
                                  <p:stCondLst>
                                    <p:cond delay="0"/>
                                  </p:stCondLst>
                                  <p:childTnLst>
                                    <p:animRot by="21600000">
                                      <p:cBhvr>
                                        <p:cTn id="35" dur="2000" fill="hold"/>
                                        <p:tgtEl>
                                          <p:spTgt spid="11"/>
                                        </p:tgtEl>
                                        <p:attrNameLst>
                                          <p:attrName>r</p:attrName>
                                        </p:attrNameLst>
                                      </p:cBhvr>
                                    </p:animRot>
                                  </p:childTnLst>
                                </p:cTn>
                              </p:par>
                              <p:par>
                                <p:cTn id="36" presetID="2" presetClass="entr" presetSubtype="2" repeatCount="indefinite" fill="hold" grpId="0" nodeType="withEffect">
                                  <p:stCondLst>
                                    <p:cond delay="50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20000" fill="hold"/>
                                        <p:tgtEl>
                                          <p:spTgt spid="40"/>
                                        </p:tgtEl>
                                        <p:attrNameLst>
                                          <p:attrName>ppt_x</p:attrName>
                                        </p:attrNameLst>
                                      </p:cBhvr>
                                      <p:tavLst>
                                        <p:tav tm="0">
                                          <p:val>
                                            <p:strVal val="1+#ppt_w/2"/>
                                          </p:val>
                                        </p:tav>
                                        <p:tav tm="100000">
                                          <p:val>
                                            <p:strVal val="#ppt_x"/>
                                          </p:val>
                                        </p:tav>
                                      </p:tavLst>
                                    </p:anim>
                                    <p:anim calcmode="lin" valueType="num">
                                      <p:cBhvr additive="base">
                                        <p:cTn id="39" dur="20000" fill="hold"/>
                                        <p:tgtEl>
                                          <p:spTgt spid="40"/>
                                        </p:tgtEl>
                                        <p:attrNameLst>
                                          <p:attrName>ppt_y</p:attrName>
                                        </p:attrNameLst>
                                      </p:cBhvr>
                                      <p:tavLst>
                                        <p:tav tm="0">
                                          <p:val>
                                            <p:strVal val="#ppt_y"/>
                                          </p:val>
                                        </p:tav>
                                        <p:tav tm="100000">
                                          <p:val>
                                            <p:strVal val="#ppt_y"/>
                                          </p:val>
                                        </p:tav>
                                      </p:tavLst>
                                    </p:anim>
                                  </p:childTnLst>
                                </p:cTn>
                              </p:par>
                              <p:par>
                                <p:cTn id="40" presetID="2" presetClass="entr" presetSubtype="8" repeatCount="indefinite" fill="hold" grpId="0" nodeType="withEffect">
                                  <p:stCondLst>
                                    <p:cond delay="50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20000" fill="hold"/>
                                        <p:tgtEl>
                                          <p:spTgt spid="41"/>
                                        </p:tgtEl>
                                        <p:attrNameLst>
                                          <p:attrName>ppt_x</p:attrName>
                                        </p:attrNameLst>
                                      </p:cBhvr>
                                      <p:tavLst>
                                        <p:tav tm="0">
                                          <p:val>
                                            <p:strVal val="0-#ppt_w/2"/>
                                          </p:val>
                                        </p:tav>
                                        <p:tav tm="100000">
                                          <p:val>
                                            <p:strVal val="#ppt_x"/>
                                          </p:val>
                                        </p:tav>
                                      </p:tavLst>
                                    </p:anim>
                                    <p:anim calcmode="lin" valueType="num">
                                      <p:cBhvr additive="base">
                                        <p:cTn id="43" dur="20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26"/>
                    </p:tgtEl>
                  </p:cond>
                </p:stCondLst>
                <p:endSync evt="end" delay="0">
                  <p:rtn val="all"/>
                </p:endSync>
                <p:childTnLst>
                  <p:par>
                    <p:cTn id="45" fill="hold">
                      <p:stCondLst>
                        <p:cond delay="0"/>
                      </p:stCondLst>
                      <p:childTnLst>
                        <p:par>
                          <p:cTn id="46" fill="hold">
                            <p:stCondLst>
                              <p:cond delay="0"/>
                            </p:stCondLst>
                            <p:childTnLst>
                              <p:par>
                                <p:cTn id="47" presetID="1" presetClass="emph" presetSubtype="2" fill="hold" nodeType="clickEffect">
                                  <p:stCondLst>
                                    <p:cond delay="0"/>
                                  </p:stCondLst>
                                  <p:childTnLst>
                                    <p:animClr clrSpc="rgb" dir="cw">
                                      <p:cBhvr>
                                        <p:cTn id="48" dur="250" fill="hold"/>
                                        <p:tgtEl>
                                          <p:spTgt spid="26"/>
                                        </p:tgtEl>
                                        <p:attrNameLst>
                                          <p:attrName>fillcolor</p:attrName>
                                        </p:attrNameLst>
                                      </p:cBhvr>
                                      <p:to>
                                        <a:srgbClr val="FFF2CC"/>
                                      </p:to>
                                    </p:animClr>
                                    <p:set>
                                      <p:cBhvr>
                                        <p:cTn id="49" dur="250" fill="hold"/>
                                        <p:tgtEl>
                                          <p:spTgt spid="26"/>
                                        </p:tgtEl>
                                        <p:attrNameLst>
                                          <p:attrName>fill.type</p:attrName>
                                        </p:attrNameLst>
                                      </p:cBhvr>
                                      <p:to>
                                        <p:strVal val="solid"/>
                                      </p:to>
                                    </p:set>
                                    <p:set>
                                      <p:cBhvr>
                                        <p:cTn id="50" dur="250" fill="hold"/>
                                        <p:tgtEl>
                                          <p:spTgt spid="26"/>
                                        </p:tgtEl>
                                        <p:attrNameLst>
                                          <p:attrName>fill.on</p:attrName>
                                        </p:attrNameLst>
                                      </p:cBhvr>
                                      <p:to>
                                        <p:strVal val="true"/>
                                      </p:to>
                                    </p:set>
                                  </p:childTnLst>
                                  <p:subTnLst>
                                    <p:audio>
                                      <p:cMediaNode>
                                        <p:cTn display="0" masterRel="sameClick">
                                          <p:stCondLst>
                                            <p:cond evt="begin" delay="0">
                                              <p:tn val="47"/>
                                            </p:cond>
                                          </p:stCondLst>
                                          <p:endCondLst>
                                            <p:cond evt="onStopAudio" delay="0">
                                              <p:tgtEl>
                                                <p:sldTgt/>
                                              </p:tgtEl>
                                            </p:cond>
                                          </p:endCondLst>
                                        </p:cTn>
                                        <p:tgtEl>
                                          <p:sndTgt r:embed="rId2" name="click.wav"/>
                                        </p:tgtEl>
                                      </p:cMediaNode>
                                    </p:audio>
                                  </p:subTnLst>
                                </p:cTn>
                              </p:par>
                              <p:par>
                                <p:cTn id="51" presetID="1" presetClass="emph" presetSubtype="2" fill="hold" nodeType="withEffect">
                                  <p:stCondLst>
                                    <p:cond delay="1000"/>
                                  </p:stCondLst>
                                  <p:childTnLst>
                                    <p:animClr clrSpc="rgb" dir="cw">
                                      <p:cBhvr>
                                        <p:cTn id="52" dur="250" fill="hold"/>
                                        <p:tgtEl>
                                          <p:spTgt spid="26"/>
                                        </p:tgtEl>
                                        <p:attrNameLst>
                                          <p:attrName>fillcolor</p:attrName>
                                        </p:attrNameLst>
                                      </p:cBhvr>
                                      <p:to>
                                        <a:srgbClr val="00B050"/>
                                      </p:to>
                                    </p:animClr>
                                    <p:set>
                                      <p:cBhvr>
                                        <p:cTn id="53" dur="250" fill="hold"/>
                                        <p:tgtEl>
                                          <p:spTgt spid="26"/>
                                        </p:tgtEl>
                                        <p:attrNameLst>
                                          <p:attrName>fill.type</p:attrName>
                                        </p:attrNameLst>
                                      </p:cBhvr>
                                      <p:to>
                                        <p:strVal val="solid"/>
                                      </p:to>
                                    </p:set>
                                    <p:set>
                                      <p:cBhvr>
                                        <p:cTn id="54" dur="250" fill="hold"/>
                                        <p:tgtEl>
                                          <p:spTgt spid="26"/>
                                        </p:tgtEl>
                                        <p:attrNameLst>
                                          <p:attrName>fill.on</p:attrName>
                                        </p:attrNameLst>
                                      </p:cBhvr>
                                      <p:to>
                                        <p:strVal val="true"/>
                                      </p:to>
                                    </p:set>
                                  </p:childTnLst>
                                </p:cTn>
                              </p:par>
                            </p:childTnLst>
                          </p:cTn>
                        </p:par>
                      </p:childTnLst>
                    </p:cTn>
                  </p:par>
                </p:childTnLst>
              </p:cTn>
              <p:nextCondLst>
                <p:cond evt="onClick" delay="0">
                  <p:tgtEl>
                    <p:spTgt spid="26"/>
                  </p:tgtEl>
                </p:cond>
              </p:nextCondLst>
            </p:seq>
            <p:seq concurrent="1" nextAc="seek">
              <p:cTn id="55" restart="whenNotActive" fill="hold" evtFilter="cancelBubble" nodeType="interactiveSeq">
                <p:stCondLst>
                  <p:cond evt="onClick" delay="0">
                    <p:tgtEl>
                      <p:spTgt spid="42"/>
                    </p:tgtEl>
                  </p:cond>
                </p:stCondLst>
                <p:endSync evt="end" delay="0">
                  <p:rtn val="all"/>
                </p:endSync>
                <p:childTnLst>
                  <p:par>
                    <p:cTn id="56" fill="hold">
                      <p:stCondLst>
                        <p:cond delay="0"/>
                      </p:stCondLst>
                      <p:childTnLst>
                        <p:par>
                          <p:cTn id="57" fill="hold">
                            <p:stCondLst>
                              <p:cond delay="0"/>
                            </p:stCondLst>
                            <p:childTnLst>
                              <p:par>
                                <p:cTn id="58" presetID="1" presetClass="emph" presetSubtype="2" fill="hold" nodeType="clickEffect">
                                  <p:stCondLst>
                                    <p:cond delay="0"/>
                                  </p:stCondLst>
                                  <p:childTnLst>
                                    <p:animClr clrSpc="rgb" dir="cw">
                                      <p:cBhvr>
                                        <p:cTn id="59" dur="250" fill="hold"/>
                                        <p:tgtEl>
                                          <p:spTgt spid="42"/>
                                        </p:tgtEl>
                                        <p:attrNameLst>
                                          <p:attrName>fillcolor</p:attrName>
                                        </p:attrNameLst>
                                      </p:cBhvr>
                                      <p:to>
                                        <a:srgbClr val="FFF2CC"/>
                                      </p:to>
                                    </p:animClr>
                                    <p:set>
                                      <p:cBhvr>
                                        <p:cTn id="60" dur="250" fill="hold"/>
                                        <p:tgtEl>
                                          <p:spTgt spid="42"/>
                                        </p:tgtEl>
                                        <p:attrNameLst>
                                          <p:attrName>fill.type</p:attrName>
                                        </p:attrNameLst>
                                      </p:cBhvr>
                                      <p:to>
                                        <p:strVal val="solid"/>
                                      </p:to>
                                    </p:set>
                                    <p:set>
                                      <p:cBhvr>
                                        <p:cTn id="61" dur="250" fill="hold"/>
                                        <p:tgtEl>
                                          <p:spTgt spid="42"/>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lick.wav"/>
                                        </p:tgtEl>
                                      </p:cMediaNode>
                                    </p:audio>
                                  </p:subTnLst>
                                </p:cTn>
                              </p:par>
                              <p:par>
                                <p:cTn id="62" presetID="1" presetClass="emph" presetSubtype="2" fill="hold" nodeType="withEffect">
                                  <p:stCondLst>
                                    <p:cond delay="1000"/>
                                  </p:stCondLst>
                                  <p:childTnLst>
                                    <p:animClr clrSpc="rgb" dir="cw">
                                      <p:cBhvr>
                                        <p:cTn id="63" dur="250" fill="hold"/>
                                        <p:tgtEl>
                                          <p:spTgt spid="42"/>
                                        </p:tgtEl>
                                        <p:attrNameLst>
                                          <p:attrName>fillcolor</p:attrName>
                                        </p:attrNameLst>
                                      </p:cBhvr>
                                      <p:to>
                                        <a:srgbClr val="FFFF00"/>
                                      </p:to>
                                    </p:animClr>
                                    <p:set>
                                      <p:cBhvr>
                                        <p:cTn id="64" dur="250" fill="hold"/>
                                        <p:tgtEl>
                                          <p:spTgt spid="42"/>
                                        </p:tgtEl>
                                        <p:attrNameLst>
                                          <p:attrName>fill.type</p:attrName>
                                        </p:attrNameLst>
                                      </p:cBhvr>
                                      <p:to>
                                        <p:strVal val="solid"/>
                                      </p:to>
                                    </p:set>
                                    <p:set>
                                      <p:cBhvr>
                                        <p:cTn id="65" dur="250" fill="hold"/>
                                        <p:tgtEl>
                                          <p:spTgt spid="42"/>
                                        </p:tgtEl>
                                        <p:attrNameLst>
                                          <p:attrName>fill.on</p:attrName>
                                        </p:attrNameLst>
                                      </p:cBhvr>
                                      <p:to>
                                        <p:strVal val="true"/>
                                      </p:to>
                                    </p:set>
                                  </p:childTnLst>
                                </p:cTn>
                              </p:par>
                            </p:childTnLst>
                          </p:cTn>
                        </p:par>
                      </p:childTnLst>
                    </p:cTn>
                  </p:par>
                </p:childTnLst>
              </p:cTn>
              <p:nextCondLst>
                <p:cond evt="onClick" delay="0">
                  <p:tgtEl>
                    <p:spTgt spid="42"/>
                  </p:tgtEl>
                </p:cond>
              </p:nextCondLst>
            </p:seq>
            <p:seq concurrent="1" nextAc="seek">
              <p:cTn id="66" restart="whenNotActive" fill="hold" evtFilter="cancelBubble" nodeType="interactiveSeq">
                <p:stCondLst>
                  <p:cond evt="onClick" delay="0">
                    <p:tgtEl>
                      <p:spTgt spid="43"/>
                    </p:tgtEl>
                  </p:cond>
                </p:stCondLst>
                <p:endSync evt="end" delay="0">
                  <p:rtn val="all"/>
                </p:endSync>
                <p:childTnLst>
                  <p:par>
                    <p:cTn id="67" fill="hold">
                      <p:stCondLst>
                        <p:cond delay="0"/>
                      </p:stCondLst>
                      <p:childTnLst>
                        <p:par>
                          <p:cTn id="68" fill="hold">
                            <p:stCondLst>
                              <p:cond delay="0"/>
                            </p:stCondLst>
                            <p:childTnLst>
                              <p:par>
                                <p:cTn id="69" presetID="1" presetClass="emph" presetSubtype="2" fill="hold" nodeType="clickEffect">
                                  <p:stCondLst>
                                    <p:cond delay="0"/>
                                  </p:stCondLst>
                                  <p:childTnLst>
                                    <p:animClr clrSpc="rgb" dir="cw">
                                      <p:cBhvr>
                                        <p:cTn id="70" dur="250" fill="hold"/>
                                        <p:tgtEl>
                                          <p:spTgt spid="43"/>
                                        </p:tgtEl>
                                        <p:attrNameLst>
                                          <p:attrName>fillcolor</p:attrName>
                                        </p:attrNameLst>
                                      </p:cBhvr>
                                      <p:to>
                                        <a:srgbClr val="FFF2CC"/>
                                      </p:to>
                                    </p:animClr>
                                    <p:set>
                                      <p:cBhvr>
                                        <p:cTn id="71" dur="250" fill="hold"/>
                                        <p:tgtEl>
                                          <p:spTgt spid="43"/>
                                        </p:tgtEl>
                                        <p:attrNameLst>
                                          <p:attrName>fill.type</p:attrName>
                                        </p:attrNameLst>
                                      </p:cBhvr>
                                      <p:to>
                                        <p:strVal val="solid"/>
                                      </p:to>
                                    </p:set>
                                    <p:set>
                                      <p:cBhvr>
                                        <p:cTn id="72" dur="250" fill="hold"/>
                                        <p:tgtEl>
                                          <p:spTgt spid="4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3" presetID="1" presetClass="emph" presetSubtype="2" fill="hold" nodeType="withEffect">
                                  <p:stCondLst>
                                    <p:cond delay="1000"/>
                                  </p:stCondLst>
                                  <p:childTnLst>
                                    <p:animClr clrSpc="rgb" dir="cw">
                                      <p:cBhvr>
                                        <p:cTn id="74" dur="250" fill="hold"/>
                                        <p:tgtEl>
                                          <p:spTgt spid="43"/>
                                        </p:tgtEl>
                                        <p:attrNameLst>
                                          <p:attrName>fillcolor</p:attrName>
                                        </p:attrNameLst>
                                      </p:cBhvr>
                                      <p:to>
                                        <a:srgbClr val="FFFF00"/>
                                      </p:to>
                                    </p:animClr>
                                    <p:set>
                                      <p:cBhvr>
                                        <p:cTn id="75" dur="250" fill="hold"/>
                                        <p:tgtEl>
                                          <p:spTgt spid="43"/>
                                        </p:tgtEl>
                                        <p:attrNameLst>
                                          <p:attrName>fill.type</p:attrName>
                                        </p:attrNameLst>
                                      </p:cBhvr>
                                      <p:to>
                                        <p:strVal val="solid"/>
                                      </p:to>
                                    </p:set>
                                    <p:set>
                                      <p:cBhvr>
                                        <p:cTn id="76" dur="250" fill="hold"/>
                                        <p:tgtEl>
                                          <p:spTgt spid="43"/>
                                        </p:tgtEl>
                                        <p:attrNameLst>
                                          <p:attrName>fill.on</p:attrName>
                                        </p:attrNameLst>
                                      </p:cBhvr>
                                      <p:to>
                                        <p:strVal val="true"/>
                                      </p:to>
                                    </p:set>
                                  </p:childTnLst>
                                </p:cTn>
                              </p:par>
                            </p:childTnLst>
                          </p:cTn>
                        </p:par>
                      </p:childTnLst>
                    </p:cTn>
                  </p:par>
                </p:childTnLst>
              </p:cTn>
              <p:nextCondLst>
                <p:cond evt="onClick" delay="0">
                  <p:tgtEl>
                    <p:spTgt spid="43"/>
                  </p:tgtEl>
                </p:cond>
              </p:nextCondLst>
            </p:seq>
            <p:seq concurrent="1" nextAc="seek">
              <p:cTn id="77" restart="whenNotActive" fill="hold" evtFilter="cancelBubble" nodeType="interactiveSeq">
                <p:stCondLst>
                  <p:cond evt="onClick" delay="0">
                    <p:tgtEl>
                      <p:spTgt spid="44"/>
                    </p:tgtEl>
                  </p:cond>
                </p:stCondLst>
                <p:endSync evt="end" delay="0">
                  <p:rtn val="all"/>
                </p:endSync>
                <p:childTnLst>
                  <p:par>
                    <p:cTn id="78" fill="hold">
                      <p:stCondLst>
                        <p:cond delay="0"/>
                      </p:stCondLst>
                      <p:childTnLst>
                        <p:par>
                          <p:cTn id="79" fill="hold">
                            <p:stCondLst>
                              <p:cond delay="0"/>
                            </p:stCondLst>
                            <p:childTnLst>
                              <p:par>
                                <p:cTn id="80" presetID="1" presetClass="emph" presetSubtype="2" fill="hold" nodeType="clickEffect">
                                  <p:stCondLst>
                                    <p:cond delay="0"/>
                                  </p:stCondLst>
                                  <p:childTnLst>
                                    <p:animClr clrSpc="rgb" dir="cw">
                                      <p:cBhvr>
                                        <p:cTn id="81" dur="250" fill="hold"/>
                                        <p:tgtEl>
                                          <p:spTgt spid="44"/>
                                        </p:tgtEl>
                                        <p:attrNameLst>
                                          <p:attrName>fillcolor</p:attrName>
                                        </p:attrNameLst>
                                      </p:cBhvr>
                                      <p:to>
                                        <a:srgbClr val="FFF2CC"/>
                                      </p:to>
                                    </p:animClr>
                                    <p:set>
                                      <p:cBhvr>
                                        <p:cTn id="82" dur="250" fill="hold"/>
                                        <p:tgtEl>
                                          <p:spTgt spid="44"/>
                                        </p:tgtEl>
                                        <p:attrNameLst>
                                          <p:attrName>fill.type</p:attrName>
                                        </p:attrNameLst>
                                      </p:cBhvr>
                                      <p:to>
                                        <p:strVal val="solid"/>
                                      </p:to>
                                    </p:set>
                                    <p:set>
                                      <p:cBhvr>
                                        <p:cTn id="83" dur="250" fill="hold"/>
                                        <p:tgtEl>
                                          <p:spTgt spid="44"/>
                                        </p:tgtEl>
                                        <p:attrNameLst>
                                          <p:attrName>fill.on</p:attrName>
                                        </p:attrNameLst>
                                      </p:cBhvr>
                                      <p:to>
                                        <p:strVal val="true"/>
                                      </p:to>
                                    </p:set>
                                  </p:childTnLst>
                                  <p:subTnLst>
                                    <p:audio>
                                      <p:cMediaNode>
                                        <p:cTn display="0" masterRel="sameClick">
                                          <p:stCondLst>
                                            <p:cond evt="begin" delay="0">
                                              <p:tn val="80"/>
                                            </p:cond>
                                          </p:stCondLst>
                                          <p:endCondLst>
                                            <p:cond evt="onStopAudio" delay="0">
                                              <p:tgtEl>
                                                <p:sldTgt/>
                                              </p:tgtEl>
                                            </p:cond>
                                          </p:endCondLst>
                                        </p:cTn>
                                        <p:tgtEl>
                                          <p:sndTgt r:embed="rId2" name="click.wav"/>
                                        </p:tgtEl>
                                      </p:cMediaNode>
                                    </p:audio>
                                  </p:subTnLst>
                                </p:cTn>
                              </p:par>
                              <p:par>
                                <p:cTn id="84" presetID="1" presetClass="emph" presetSubtype="2" fill="hold" nodeType="withEffect">
                                  <p:stCondLst>
                                    <p:cond delay="1000"/>
                                  </p:stCondLst>
                                  <p:childTnLst>
                                    <p:animClr clrSpc="rgb" dir="cw">
                                      <p:cBhvr>
                                        <p:cTn id="85" dur="250" fill="hold"/>
                                        <p:tgtEl>
                                          <p:spTgt spid="44"/>
                                        </p:tgtEl>
                                        <p:attrNameLst>
                                          <p:attrName>fillcolor</p:attrName>
                                        </p:attrNameLst>
                                      </p:cBhvr>
                                      <p:to>
                                        <a:srgbClr val="FFFF00"/>
                                      </p:to>
                                    </p:animClr>
                                    <p:set>
                                      <p:cBhvr>
                                        <p:cTn id="86" dur="250" fill="hold"/>
                                        <p:tgtEl>
                                          <p:spTgt spid="44"/>
                                        </p:tgtEl>
                                        <p:attrNameLst>
                                          <p:attrName>fill.type</p:attrName>
                                        </p:attrNameLst>
                                      </p:cBhvr>
                                      <p:to>
                                        <p:strVal val="solid"/>
                                      </p:to>
                                    </p:set>
                                    <p:set>
                                      <p:cBhvr>
                                        <p:cTn id="87" dur="250" fill="hold"/>
                                        <p:tgtEl>
                                          <p:spTgt spid="44"/>
                                        </p:tgtEl>
                                        <p:attrNameLst>
                                          <p:attrName>fill.on</p:attrName>
                                        </p:attrNameLst>
                                      </p:cBhvr>
                                      <p:to>
                                        <p:strVal val="true"/>
                                      </p:to>
                                    </p:set>
                                  </p:childTnLst>
                                </p:cTn>
                              </p:par>
                            </p:childTnLst>
                          </p:cTn>
                        </p:par>
                      </p:childTnLst>
                    </p:cTn>
                  </p:par>
                </p:childTnLst>
              </p:cTn>
              <p:nextCondLst>
                <p:cond evt="onClick" delay="0">
                  <p:tgtEl>
                    <p:spTgt spid="44"/>
                  </p:tgtEl>
                </p:cond>
              </p:nextCondLst>
            </p:seq>
          </p:childTnLst>
        </p:cTn>
      </p:par>
    </p:tnLst>
    <p:bldLst>
      <p:bldP spid="4" grpId="0" animBg="1"/>
      <p:bldP spid="26" grpId="0" animBg="1"/>
      <p:bldP spid="40" grpId="0" animBg="1"/>
      <p:bldP spid="41" grpId="0" animBg="1"/>
      <p:bldP spid="42" grpId="0" animBg="1"/>
      <p:bldP spid="43" grpId="0"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494163" y="3769131"/>
            <a:ext cx="1086500" cy="1182926"/>
          </a:xfrm>
          <a:prstGeom prst="rect">
            <a:avLst/>
          </a:prstGeom>
        </p:spPr>
      </p:pic>
      <p:pic>
        <p:nvPicPr>
          <p:cNvPr id="9" name="Picture 8"/>
          <p:cNvPicPr>
            <a:picLocks noChangeAspect="1"/>
          </p:cNvPicPr>
          <p:nvPr/>
        </p:nvPicPr>
        <p:blipFill>
          <a:blip r:embed="rId5" cstate="print">
            <a:biLevel thresh="25000"/>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776937" y="4515854"/>
            <a:ext cx="812889" cy="885032"/>
          </a:xfrm>
          <a:prstGeom prst="rect">
            <a:avLst/>
          </a:prstGeom>
        </p:spPr>
      </p:pic>
      <p:pic>
        <p:nvPicPr>
          <p:cNvPr id="11" name="Picture 10"/>
          <p:cNvPicPr>
            <a:picLocks noChangeAspect="1"/>
          </p:cNvPicPr>
          <p:nvPr/>
        </p:nvPicPr>
        <p:blipFill>
          <a:blip r:embed="rId7" cstate="print">
            <a:biLevel thresh="25000"/>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361978" y="5130389"/>
            <a:ext cx="520391" cy="566575"/>
          </a:xfrm>
          <a:prstGeom prst="rect">
            <a:avLst/>
          </a:prstGeom>
        </p:spPr>
      </p:pic>
      <p:sp>
        <p:nvSpPr>
          <p:cNvPr id="4" name="Snip Diagonal Corner Rectangle 3"/>
          <p:cNvSpPr/>
          <p:nvPr/>
        </p:nvSpPr>
        <p:spPr>
          <a:xfrm>
            <a:off x="832636" y="199869"/>
            <a:ext cx="10526728" cy="1604597"/>
          </a:xfrm>
          <a:prstGeom prst="snip2Diag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vi-VN" sz="3200" b="1" u="sng" dirty="0">
                <a:solidFill>
                  <a:schemeClr val="tx1"/>
                </a:solidFill>
                <a:latin typeface="+mj-lt"/>
                <a:cs typeface="Times New Roman" panose="02020603050405020304" pitchFamily="18" charset="0"/>
              </a:rPr>
              <a:t>Câu</a:t>
            </a:r>
            <a:r>
              <a:rPr lang="en-US" sz="3200" b="1" u="sng" dirty="0">
                <a:solidFill>
                  <a:schemeClr val="tx1"/>
                </a:solidFill>
                <a:latin typeface="+mj-lt"/>
                <a:cs typeface="Times New Roman" panose="02020603050405020304" pitchFamily="18" charset="0"/>
              </a:rPr>
              <a:t> </a:t>
            </a:r>
            <a:r>
              <a:rPr lang="vi-VN" sz="3200" b="1" u="sng" dirty="0">
                <a:solidFill>
                  <a:schemeClr val="tx1"/>
                </a:solidFill>
                <a:latin typeface="+mj-lt"/>
                <a:cs typeface="Times New Roman" panose="02020603050405020304" pitchFamily="18" charset="0"/>
              </a:rPr>
              <a:t>4</a:t>
            </a:r>
            <a:r>
              <a:rPr lang="en-US" sz="3200" b="1" dirty="0" smtClean="0">
                <a:solidFill>
                  <a:schemeClr val="tx1"/>
                </a:solidFill>
                <a:latin typeface="+mj-lt"/>
                <a:cs typeface="Times New Roman" panose="02020603050405020304" pitchFamily="18" charset="0"/>
              </a:rPr>
              <a:t>: </a:t>
            </a:r>
            <a:r>
              <a:rPr lang="vi-VN" sz="3200" b="1" dirty="0">
                <a:solidFill>
                  <a:schemeClr val="tx1"/>
                </a:solidFill>
                <a:latin typeface="+mj-lt"/>
                <a:cs typeface="Times New Roman" panose="02020603050405020304" pitchFamily="18" charset="0"/>
              </a:rPr>
              <a:t>Tính đến nay Đại hội Đại biểu toàn quốc đã được tổ chức bao nhiêu lần? </a:t>
            </a:r>
            <a:endParaRPr kumimoji="0" lang="vi-VN" sz="3200" b="0" i="0" u="none" strike="noStrike" kern="1200" cap="none" spc="0" normalizeH="0" baseline="0" noProof="0" dirty="0">
              <a:ln>
                <a:noFill/>
              </a:ln>
              <a:solidFill>
                <a:schemeClr val="tx1"/>
              </a:solidFill>
              <a:effectLst/>
              <a:uLnTx/>
              <a:uFillTx/>
              <a:latin typeface="+mj-lt"/>
            </a:endParaRPr>
          </a:p>
        </p:txBody>
      </p:sp>
      <p:sp>
        <p:nvSpPr>
          <p:cNvPr id="26" name="Rectangle 25"/>
          <p:cNvSpPr/>
          <p:nvPr/>
        </p:nvSpPr>
        <p:spPr>
          <a:xfrm>
            <a:off x="1110220" y="1949346"/>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 </a:t>
            </a:r>
            <a:r>
              <a:rPr kumimoji="0" lang="vi-VN" sz="3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11</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Cloud 39"/>
          <p:cNvSpPr/>
          <p:nvPr/>
        </p:nvSpPr>
        <p:spPr>
          <a:xfrm>
            <a:off x="-683345" y="4902196"/>
            <a:ext cx="567114" cy="349210"/>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1" name="Cloud 40"/>
          <p:cNvSpPr/>
          <p:nvPr/>
        </p:nvSpPr>
        <p:spPr>
          <a:xfrm>
            <a:off x="13632601" y="4702499"/>
            <a:ext cx="891420" cy="548907"/>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2" name="Rectangle 41"/>
          <p:cNvSpPr/>
          <p:nvPr/>
        </p:nvSpPr>
        <p:spPr>
          <a:xfrm>
            <a:off x="6130615" y="1953535"/>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B. </a:t>
            </a:r>
            <a:r>
              <a:rPr kumimoji="0" lang="vi-VN" sz="3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12</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3" name="Rectangle 42"/>
          <p:cNvSpPr/>
          <p:nvPr/>
        </p:nvSpPr>
        <p:spPr>
          <a:xfrm>
            <a:off x="1110220" y="2838518"/>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 </a:t>
            </a:r>
            <a:r>
              <a:rPr kumimoji="0" lang="vi-VN" sz="3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13</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4" name="Rectangle 43"/>
          <p:cNvSpPr/>
          <p:nvPr/>
        </p:nvSpPr>
        <p:spPr>
          <a:xfrm>
            <a:off x="6130615" y="2842707"/>
            <a:ext cx="4906798" cy="77081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vi-VN" sz="3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14</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Cloud 17">
            <a:hlinkClick r:id="rId9" action="ppaction://hlinksldjump"/>
          </p:cNvPr>
          <p:cNvSpPr/>
          <p:nvPr/>
        </p:nvSpPr>
        <p:spPr>
          <a:xfrm>
            <a:off x="4667494" y="4702499"/>
            <a:ext cx="2359211" cy="1104900"/>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mn-cs"/>
              </a:rPr>
              <a:t>QUAY VỀ</a:t>
            </a:r>
            <a:endParaRPr kumimoji="0" lang="vi-VN" sz="24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5931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anim calcmode="lin" valueType="num">
                                      <p:cBhvr>
                                        <p:cTn id="13" dur="500" fill="hold"/>
                                        <p:tgtEl>
                                          <p:spTgt spid="26"/>
                                        </p:tgtEl>
                                        <p:attrNameLst>
                                          <p:attrName>ppt_x</p:attrName>
                                        </p:attrNameLst>
                                      </p:cBhvr>
                                      <p:tavLst>
                                        <p:tav tm="0">
                                          <p:val>
                                            <p:strVal val="#ppt_x"/>
                                          </p:val>
                                        </p:tav>
                                        <p:tav tm="100000">
                                          <p:val>
                                            <p:strVal val="#ppt_x"/>
                                          </p:val>
                                        </p:tav>
                                      </p:tavLst>
                                    </p:anim>
                                    <p:anim calcmode="lin" valueType="num">
                                      <p:cBhvr>
                                        <p:cTn id="14" dur="5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anim calcmode="lin" valueType="num">
                                      <p:cBhvr>
                                        <p:cTn id="18" dur="500" fill="hold"/>
                                        <p:tgtEl>
                                          <p:spTgt spid="42"/>
                                        </p:tgtEl>
                                        <p:attrNameLst>
                                          <p:attrName>ppt_x</p:attrName>
                                        </p:attrNameLst>
                                      </p:cBhvr>
                                      <p:tavLst>
                                        <p:tav tm="0">
                                          <p:val>
                                            <p:strVal val="#ppt_x"/>
                                          </p:val>
                                        </p:tav>
                                        <p:tav tm="100000">
                                          <p:val>
                                            <p:strVal val="#ppt_x"/>
                                          </p:val>
                                        </p:tav>
                                      </p:tavLst>
                                    </p:anim>
                                    <p:anim calcmode="lin" valueType="num">
                                      <p:cBhvr>
                                        <p:cTn id="19" dur="500" fill="hold"/>
                                        <p:tgtEl>
                                          <p:spTgt spid="4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5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anim calcmode="lin" valueType="num">
                                      <p:cBhvr>
                                        <p:cTn id="23" dur="500" fill="hold"/>
                                        <p:tgtEl>
                                          <p:spTgt spid="43"/>
                                        </p:tgtEl>
                                        <p:attrNameLst>
                                          <p:attrName>ppt_x</p:attrName>
                                        </p:attrNameLst>
                                      </p:cBhvr>
                                      <p:tavLst>
                                        <p:tav tm="0">
                                          <p:val>
                                            <p:strVal val="#ppt_x"/>
                                          </p:val>
                                        </p:tav>
                                        <p:tav tm="100000">
                                          <p:val>
                                            <p:strVal val="#ppt_x"/>
                                          </p:val>
                                        </p:tav>
                                      </p:tavLst>
                                    </p:anim>
                                    <p:anim calcmode="lin" valueType="num">
                                      <p:cBhvr>
                                        <p:cTn id="24" dur="500" fill="hold"/>
                                        <p:tgtEl>
                                          <p:spTgt spid="4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anim calcmode="lin" valueType="num">
                                      <p:cBhvr>
                                        <p:cTn id="28" dur="500" fill="hold"/>
                                        <p:tgtEl>
                                          <p:spTgt spid="44"/>
                                        </p:tgtEl>
                                        <p:attrNameLst>
                                          <p:attrName>ppt_x</p:attrName>
                                        </p:attrNameLst>
                                      </p:cBhvr>
                                      <p:tavLst>
                                        <p:tav tm="0">
                                          <p:val>
                                            <p:strVal val="#ppt_x"/>
                                          </p:val>
                                        </p:tav>
                                        <p:tav tm="100000">
                                          <p:val>
                                            <p:strVal val="#ppt_x"/>
                                          </p:val>
                                        </p:tav>
                                      </p:tavLst>
                                    </p:anim>
                                    <p:anim calcmode="lin" valueType="num">
                                      <p:cBhvr>
                                        <p:cTn id="29" dur="500" fill="hold"/>
                                        <p:tgtEl>
                                          <p:spTgt spid="44"/>
                                        </p:tgtEl>
                                        <p:attrNameLst>
                                          <p:attrName>ppt_y</p:attrName>
                                        </p:attrNameLst>
                                      </p:cBhvr>
                                      <p:tavLst>
                                        <p:tav tm="0">
                                          <p:val>
                                            <p:strVal val="#ppt_y+.1"/>
                                          </p:val>
                                        </p:tav>
                                        <p:tav tm="100000">
                                          <p:val>
                                            <p:strVal val="#ppt_y"/>
                                          </p:val>
                                        </p:tav>
                                      </p:tavLst>
                                    </p:anim>
                                  </p:childTnLst>
                                </p:cTn>
                              </p:par>
                              <p:par>
                                <p:cTn id="30" presetID="8" presetClass="emph" presetSubtype="0" repeatCount="indefinite" fill="hold" nodeType="withEffect">
                                  <p:stCondLst>
                                    <p:cond delay="0"/>
                                  </p:stCondLst>
                                  <p:childTnLst>
                                    <p:animRot by="21600000">
                                      <p:cBhvr>
                                        <p:cTn id="31" dur="2250" fill="hold"/>
                                        <p:tgtEl>
                                          <p:spTgt spid="7"/>
                                        </p:tgtEl>
                                        <p:attrNameLst>
                                          <p:attrName>r</p:attrName>
                                        </p:attrNameLst>
                                      </p:cBhvr>
                                    </p:animRot>
                                  </p:childTnLst>
                                </p:cTn>
                              </p:par>
                              <p:par>
                                <p:cTn id="32" presetID="8" presetClass="emph" presetSubtype="0" repeatCount="indefinite" fill="hold" nodeType="withEffect">
                                  <p:stCondLst>
                                    <p:cond delay="0"/>
                                  </p:stCondLst>
                                  <p:childTnLst>
                                    <p:animRot by="21600000">
                                      <p:cBhvr>
                                        <p:cTn id="33" dur="2500" fill="hold"/>
                                        <p:tgtEl>
                                          <p:spTgt spid="9"/>
                                        </p:tgtEl>
                                        <p:attrNameLst>
                                          <p:attrName>r</p:attrName>
                                        </p:attrNameLst>
                                      </p:cBhvr>
                                    </p:animRot>
                                  </p:childTnLst>
                                </p:cTn>
                              </p:par>
                              <p:par>
                                <p:cTn id="34" presetID="8" presetClass="emph" presetSubtype="0" repeatCount="indefinite" fill="hold" nodeType="withEffect">
                                  <p:stCondLst>
                                    <p:cond delay="0"/>
                                  </p:stCondLst>
                                  <p:childTnLst>
                                    <p:animRot by="21600000">
                                      <p:cBhvr>
                                        <p:cTn id="35" dur="2000" fill="hold"/>
                                        <p:tgtEl>
                                          <p:spTgt spid="11"/>
                                        </p:tgtEl>
                                        <p:attrNameLst>
                                          <p:attrName>r</p:attrName>
                                        </p:attrNameLst>
                                      </p:cBhvr>
                                    </p:animRot>
                                  </p:childTnLst>
                                </p:cTn>
                              </p:par>
                              <p:par>
                                <p:cTn id="36" presetID="2" presetClass="entr" presetSubtype="2" repeatCount="indefinite" fill="hold" grpId="0" nodeType="withEffect">
                                  <p:stCondLst>
                                    <p:cond delay="50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20000" fill="hold"/>
                                        <p:tgtEl>
                                          <p:spTgt spid="40"/>
                                        </p:tgtEl>
                                        <p:attrNameLst>
                                          <p:attrName>ppt_x</p:attrName>
                                        </p:attrNameLst>
                                      </p:cBhvr>
                                      <p:tavLst>
                                        <p:tav tm="0">
                                          <p:val>
                                            <p:strVal val="1+#ppt_w/2"/>
                                          </p:val>
                                        </p:tav>
                                        <p:tav tm="100000">
                                          <p:val>
                                            <p:strVal val="#ppt_x"/>
                                          </p:val>
                                        </p:tav>
                                      </p:tavLst>
                                    </p:anim>
                                    <p:anim calcmode="lin" valueType="num">
                                      <p:cBhvr additive="base">
                                        <p:cTn id="39" dur="20000" fill="hold"/>
                                        <p:tgtEl>
                                          <p:spTgt spid="40"/>
                                        </p:tgtEl>
                                        <p:attrNameLst>
                                          <p:attrName>ppt_y</p:attrName>
                                        </p:attrNameLst>
                                      </p:cBhvr>
                                      <p:tavLst>
                                        <p:tav tm="0">
                                          <p:val>
                                            <p:strVal val="#ppt_y"/>
                                          </p:val>
                                        </p:tav>
                                        <p:tav tm="100000">
                                          <p:val>
                                            <p:strVal val="#ppt_y"/>
                                          </p:val>
                                        </p:tav>
                                      </p:tavLst>
                                    </p:anim>
                                  </p:childTnLst>
                                </p:cTn>
                              </p:par>
                              <p:par>
                                <p:cTn id="40" presetID="2" presetClass="entr" presetSubtype="8" repeatCount="indefinite" fill="hold" grpId="0" nodeType="withEffect">
                                  <p:stCondLst>
                                    <p:cond delay="50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20000" fill="hold"/>
                                        <p:tgtEl>
                                          <p:spTgt spid="41"/>
                                        </p:tgtEl>
                                        <p:attrNameLst>
                                          <p:attrName>ppt_x</p:attrName>
                                        </p:attrNameLst>
                                      </p:cBhvr>
                                      <p:tavLst>
                                        <p:tav tm="0">
                                          <p:val>
                                            <p:strVal val="0-#ppt_w/2"/>
                                          </p:val>
                                        </p:tav>
                                        <p:tav tm="100000">
                                          <p:val>
                                            <p:strVal val="#ppt_x"/>
                                          </p:val>
                                        </p:tav>
                                      </p:tavLst>
                                    </p:anim>
                                    <p:anim calcmode="lin" valueType="num">
                                      <p:cBhvr additive="base">
                                        <p:cTn id="43" dur="20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26"/>
                    </p:tgtEl>
                  </p:cond>
                </p:stCondLst>
                <p:endSync evt="end" delay="0">
                  <p:rtn val="all"/>
                </p:endSync>
                <p:childTnLst>
                  <p:par>
                    <p:cTn id="45" fill="hold">
                      <p:stCondLst>
                        <p:cond delay="0"/>
                      </p:stCondLst>
                      <p:childTnLst>
                        <p:par>
                          <p:cTn id="46" fill="hold">
                            <p:stCondLst>
                              <p:cond delay="0"/>
                            </p:stCondLst>
                            <p:childTnLst>
                              <p:par>
                                <p:cTn id="47" presetID="1" presetClass="emph" presetSubtype="2" fill="hold" nodeType="clickEffect">
                                  <p:stCondLst>
                                    <p:cond delay="0"/>
                                  </p:stCondLst>
                                  <p:childTnLst>
                                    <p:animClr clrSpc="rgb" dir="cw">
                                      <p:cBhvr>
                                        <p:cTn id="48" dur="250" fill="hold"/>
                                        <p:tgtEl>
                                          <p:spTgt spid="26"/>
                                        </p:tgtEl>
                                        <p:attrNameLst>
                                          <p:attrName>fillcolor</p:attrName>
                                        </p:attrNameLst>
                                      </p:cBhvr>
                                      <p:to>
                                        <a:srgbClr val="FFF2CC"/>
                                      </p:to>
                                    </p:animClr>
                                    <p:set>
                                      <p:cBhvr>
                                        <p:cTn id="49" dur="250" fill="hold"/>
                                        <p:tgtEl>
                                          <p:spTgt spid="26"/>
                                        </p:tgtEl>
                                        <p:attrNameLst>
                                          <p:attrName>fill.type</p:attrName>
                                        </p:attrNameLst>
                                      </p:cBhvr>
                                      <p:to>
                                        <p:strVal val="solid"/>
                                      </p:to>
                                    </p:set>
                                    <p:set>
                                      <p:cBhvr>
                                        <p:cTn id="50" dur="250" fill="hold"/>
                                        <p:tgtEl>
                                          <p:spTgt spid="26"/>
                                        </p:tgtEl>
                                        <p:attrNameLst>
                                          <p:attrName>fill.on</p:attrName>
                                        </p:attrNameLst>
                                      </p:cBhvr>
                                      <p:to>
                                        <p:strVal val="true"/>
                                      </p:to>
                                    </p:set>
                                  </p:childTnLst>
                                  <p:subTnLst>
                                    <p:audio>
                                      <p:cMediaNode>
                                        <p:cTn display="0" masterRel="sameClick">
                                          <p:stCondLst>
                                            <p:cond evt="begin" delay="0">
                                              <p:tn val="47"/>
                                            </p:cond>
                                          </p:stCondLst>
                                          <p:endCondLst>
                                            <p:cond evt="onStopAudio" delay="0">
                                              <p:tgtEl>
                                                <p:sldTgt/>
                                              </p:tgtEl>
                                            </p:cond>
                                          </p:endCondLst>
                                        </p:cTn>
                                        <p:tgtEl>
                                          <p:sndTgt r:embed="rId2" name="click.wav"/>
                                        </p:tgtEl>
                                      </p:cMediaNode>
                                    </p:audio>
                                  </p:subTnLst>
                                </p:cTn>
                              </p:par>
                              <p:par>
                                <p:cTn id="51" presetID="1" presetClass="emph" presetSubtype="2" fill="hold" nodeType="withEffect">
                                  <p:stCondLst>
                                    <p:cond delay="1000"/>
                                  </p:stCondLst>
                                  <p:childTnLst>
                                    <p:animClr clrSpc="rgb" dir="cw">
                                      <p:cBhvr>
                                        <p:cTn id="52" dur="250" fill="hold"/>
                                        <p:tgtEl>
                                          <p:spTgt spid="26"/>
                                        </p:tgtEl>
                                        <p:attrNameLst>
                                          <p:attrName>fillcolor</p:attrName>
                                        </p:attrNameLst>
                                      </p:cBhvr>
                                      <p:to>
                                        <a:srgbClr val="FFFF00"/>
                                      </p:to>
                                    </p:animClr>
                                    <p:set>
                                      <p:cBhvr>
                                        <p:cTn id="53" dur="250" fill="hold"/>
                                        <p:tgtEl>
                                          <p:spTgt spid="26"/>
                                        </p:tgtEl>
                                        <p:attrNameLst>
                                          <p:attrName>fill.type</p:attrName>
                                        </p:attrNameLst>
                                      </p:cBhvr>
                                      <p:to>
                                        <p:strVal val="solid"/>
                                      </p:to>
                                    </p:set>
                                    <p:set>
                                      <p:cBhvr>
                                        <p:cTn id="54" dur="250" fill="hold"/>
                                        <p:tgtEl>
                                          <p:spTgt spid="26"/>
                                        </p:tgtEl>
                                        <p:attrNameLst>
                                          <p:attrName>fill.on</p:attrName>
                                        </p:attrNameLst>
                                      </p:cBhvr>
                                      <p:to>
                                        <p:strVal val="true"/>
                                      </p:to>
                                    </p:set>
                                  </p:childTnLst>
                                </p:cTn>
                              </p:par>
                            </p:childTnLst>
                          </p:cTn>
                        </p:par>
                      </p:childTnLst>
                    </p:cTn>
                  </p:par>
                </p:childTnLst>
              </p:cTn>
              <p:nextCondLst>
                <p:cond evt="onClick" delay="0">
                  <p:tgtEl>
                    <p:spTgt spid="26"/>
                  </p:tgtEl>
                </p:cond>
              </p:nextCondLst>
            </p:seq>
            <p:seq concurrent="1" nextAc="seek">
              <p:cTn id="55" restart="whenNotActive" fill="hold" evtFilter="cancelBubble" nodeType="interactiveSeq">
                <p:stCondLst>
                  <p:cond evt="onClick" delay="0">
                    <p:tgtEl>
                      <p:spTgt spid="42"/>
                    </p:tgtEl>
                  </p:cond>
                </p:stCondLst>
                <p:endSync evt="end" delay="0">
                  <p:rtn val="all"/>
                </p:endSync>
                <p:childTnLst>
                  <p:par>
                    <p:cTn id="56" fill="hold">
                      <p:stCondLst>
                        <p:cond delay="0"/>
                      </p:stCondLst>
                      <p:childTnLst>
                        <p:par>
                          <p:cTn id="57" fill="hold">
                            <p:stCondLst>
                              <p:cond delay="0"/>
                            </p:stCondLst>
                            <p:childTnLst>
                              <p:par>
                                <p:cTn id="58" presetID="1" presetClass="emph" presetSubtype="2" fill="hold" nodeType="clickEffect">
                                  <p:stCondLst>
                                    <p:cond delay="0"/>
                                  </p:stCondLst>
                                  <p:childTnLst>
                                    <p:animClr clrSpc="rgb" dir="cw">
                                      <p:cBhvr>
                                        <p:cTn id="59" dur="250" fill="hold"/>
                                        <p:tgtEl>
                                          <p:spTgt spid="42"/>
                                        </p:tgtEl>
                                        <p:attrNameLst>
                                          <p:attrName>fillcolor</p:attrName>
                                        </p:attrNameLst>
                                      </p:cBhvr>
                                      <p:to>
                                        <a:srgbClr val="FFF2CC"/>
                                      </p:to>
                                    </p:animClr>
                                    <p:set>
                                      <p:cBhvr>
                                        <p:cTn id="60" dur="250" fill="hold"/>
                                        <p:tgtEl>
                                          <p:spTgt spid="42"/>
                                        </p:tgtEl>
                                        <p:attrNameLst>
                                          <p:attrName>fill.type</p:attrName>
                                        </p:attrNameLst>
                                      </p:cBhvr>
                                      <p:to>
                                        <p:strVal val="solid"/>
                                      </p:to>
                                    </p:set>
                                    <p:set>
                                      <p:cBhvr>
                                        <p:cTn id="61" dur="250" fill="hold"/>
                                        <p:tgtEl>
                                          <p:spTgt spid="42"/>
                                        </p:tgtEl>
                                        <p:attrNameLst>
                                          <p:attrName>fill.on</p:attrName>
                                        </p:attrNameLst>
                                      </p:cBhvr>
                                      <p:to>
                                        <p:strVal val="true"/>
                                      </p:to>
                                    </p:set>
                                  </p:childTnLst>
                                  <p:subTnLst>
                                    <p:audio>
                                      <p:cMediaNode>
                                        <p:cTn display="0" masterRel="sameClick">
                                          <p:stCondLst>
                                            <p:cond evt="begin" delay="0">
                                              <p:tn val="58"/>
                                            </p:cond>
                                          </p:stCondLst>
                                          <p:endCondLst>
                                            <p:cond evt="onStopAudio" delay="0">
                                              <p:tgtEl>
                                                <p:sldTgt/>
                                              </p:tgtEl>
                                            </p:cond>
                                          </p:endCondLst>
                                        </p:cTn>
                                        <p:tgtEl>
                                          <p:sndTgt r:embed="rId2" name="click.wav"/>
                                        </p:tgtEl>
                                      </p:cMediaNode>
                                    </p:audio>
                                  </p:subTnLst>
                                </p:cTn>
                              </p:par>
                              <p:par>
                                <p:cTn id="62" presetID="1" presetClass="emph" presetSubtype="2" fill="hold" nodeType="withEffect">
                                  <p:stCondLst>
                                    <p:cond delay="1000"/>
                                  </p:stCondLst>
                                  <p:childTnLst>
                                    <p:animClr clrSpc="rgb" dir="cw">
                                      <p:cBhvr>
                                        <p:cTn id="63" dur="250" fill="hold"/>
                                        <p:tgtEl>
                                          <p:spTgt spid="42"/>
                                        </p:tgtEl>
                                        <p:attrNameLst>
                                          <p:attrName>fillcolor</p:attrName>
                                        </p:attrNameLst>
                                      </p:cBhvr>
                                      <p:to>
                                        <a:srgbClr val="FFFF00"/>
                                      </p:to>
                                    </p:animClr>
                                    <p:set>
                                      <p:cBhvr>
                                        <p:cTn id="64" dur="250" fill="hold"/>
                                        <p:tgtEl>
                                          <p:spTgt spid="42"/>
                                        </p:tgtEl>
                                        <p:attrNameLst>
                                          <p:attrName>fill.type</p:attrName>
                                        </p:attrNameLst>
                                      </p:cBhvr>
                                      <p:to>
                                        <p:strVal val="solid"/>
                                      </p:to>
                                    </p:set>
                                    <p:set>
                                      <p:cBhvr>
                                        <p:cTn id="65" dur="250" fill="hold"/>
                                        <p:tgtEl>
                                          <p:spTgt spid="42"/>
                                        </p:tgtEl>
                                        <p:attrNameLst>
                                          <p:attrName>fill.on</p:attrName>
                                        </p:attrNameLst>
                                      </p:cBhvr>
                                      <p:to>
                                        <p:strVal val="true"/>
                                      </p:to>
                                    </p:set>
                                  </p:childTnLst>
                                </p:cTn>
                              </p:par>
                            </p:childTnLst>
                          </p:cTn>
                        </p:par>
                      </p:childTnLst>
                    </p:cTn>
                  </p:par>
                </p:childTnLst>
              </p:cTn>
              <p:nextCondLst>
                <p:cond evt="onClick" delay="0">
                  <p:tgtEl>
                    <p:spTgt spid="42"/>
                  </p:tgtEl>
                </p:cond>
              </p:nextCondLst>
            </p:seq>
            <p:seq concurrent="1" nextAc="seek">
              <p:cTn id="66" restart="whenNotActive" fill="hold" evtFilter="cancelBubble" nodeType="interactiveSeq">
                <p:stCondLst>
                  <p:cond evt="onClick" delay="0">
                    <p:tgtEl>
                      <p:spTgt spid="43"/>
                    </p:tgtEl>
                  </p:cond>
                </p:stCondLst>
                <p:endSync evt="end" delay="0">
                  <p:rtn val="all"/>
                </p:endSync>
                <p:childTnLst>
                  <p:par>
                    <p:cTn id="67" fill="hold">
                      <p:stCondLst>
                        <p:cond delay="0"/>
                      </p:stCondLst>
                      <p:childTnLst>
                        <p:par>
                          <p:cTn id="68" fill="hold">
                            <p:stCondLst>
                              <p:cond delay="0"/>
                            </p:stCondLst>
                            <p:childTnLst>
                              <p:par>
                                <p:cTn id="69" presetID="1" presetClass="emph" presetSubtype="2" fill="hold" nodeType="clickEffect">
                                  <p:stCondLst>
                                    <p:cond delay="0"/>
                                  </p:stCondLst>
                                  <p:childTnLst>
                                    <p:animClr clrSpc="rgb" dir="cw">
                                      <p:cBhvr>
                                        <p:cTn id="70" dur="250" fill="hold"/>
                                        <p:tgtEl>
                                          <p:spTgt spid="43"/>
                                        </p:tgtEl>
                                        <p:attrNameLst>
                                          <p:attrName>fillcolor</p:attrName>
                                        </p:attrNameLst>
                                      </p:cBhvr>
                                      <p:to>
                                        <a:srgbClr val="FFF2CC"/>
                                      </p:to>
                                    </p:animClr>
                                    <p:set>
                                      <p:cBhvr>
                                        <p:cTn id="71" dur="250" fill="hold"/>
                                        <p:tgtEl>
                                          <p:spTgt spid="43"/>
                                        </p:tgtEl>
                                        <p:attrNameLst>
                                          <p:attrName>fill.type</p:attrName>
                                        </p:attrNameLst>
                                      </p:cBhvr>
                                      <p:to>
                                        <p:strVal val="solid"/>
                                      </p:to>
                                    </p:set>
                                    <p:set>
                                      <p:cBhvr>
                                        <p:cTn id="72" dur="250" fill="hold"/>
                                        <p:tgtEl>
                                          <p:spTgt spid="43"/>
                                        </p:tgtEl>
                                        <p:attrNameLst>
                                          <p:attrName>fill.on</p:attrName>
                                        </p:attrNameLst>
                                      </p:cBhvr>
                                      <p:to>
                                        <p:strVal val="true"/>
                                      </p:to>
                                    </p:set>
                                  </p:childTnLst>
                                  <p:subTnLst>
                                    <p:audio>
                                      <p:cMediaNode>
                                        <p:cTn display="0" masterRel="sameClick">
                                          <p:stCondLst>
                                            <p:cond evt="begin" delay="0">
                                              <p:tn val="69"/>
                                            </p:cond>
                                          </p:stCondLst>
                                          <p:endCondLst>
                                            <p:cond evt="onStopAudio" delay="0">
                                              <p:tgtEl>
                                                <p:sldTgt/>
                                              </p:tgtEl>
                                            </p:cond>
                                          </p:endCondLst>
                                        </p:cTn>
                                        <p:tgtEl>
                                          <p:sndTgt r:embed="rId2" name="click.wav"/>
                                        </p:tgtEl>
                                      </p:cMediaNode>
                                    </p:audio>
                                  </p:subTnLst>
                                </p:cTn>
                              </p:par>
                              <p:par>
                                <p:cTn id="73" presetID="1" presetClass="emph" presetSubtype="2" fill="hold" nodeType="withEffect">
                                  <p:stCondLst>
                                    <p:cond delay="1000"/>
                                  </p:stCondLst>
                                  <p:childTnLst>
                                    <p:animClr clrSpc="rgb" dir="cw">
                                      <p:cBhvr>
                                        <p:cTn id="74" dur="250" fill="hold"/>
                                        <p:tgtEl>
                                          <p:spTgt spid="43"/>
                                        </p:tgtEl>
                                        <p:attrNameLst>
                                          <p:attrName>fillcolor</p:attrName>
                                        </p:attrNameLst>
                                      </p:cBhvr>
                                      <p:to>
                                        <a:srgbClr val="00B050"/>
                                      </p:to>
                                    </p:animClr>
                                    <p:set>
                                      <p:cBhvr>
                                        <p:cTn id="75" dur="250" fill="hold"/>
                                        <p:tgtEl>
                                          <p:spTgt spid="43"/>
                                        </p:tgtEl>
                                        <p:attrNameLst>
                                          <p:attrName>fill.type</p:attrName>
                                        </p:attrNameLst>
                                      </p:cBhvr>
                                      <p:to>
                                        <p:strVal val="solid"/>
                                      </p:to>
                                    </p:set>
                                    <p:set>
                                      <p:cBhvr>
                                        <p:cTn id="76" dur="250" fill="hold"/>
                                        <p:tgtEl>
                                          <p:spTgt spid="43"/>
                                        </p:tgtEl>
                                        <p:attrNameLst>
                                          <p:attrName>fill.on</p:attrName>
                                        </p:attrNameLst>
                                      </p:cBhvr>
                                      <p:to>
                                        <p:strVal val="true"/>
                                      </p:to>
                                    </p:set>
                                  </p:childTnLst>
                                </p:cTn>
                              </p:par>
                            </p:childTnLst>
                          </p:cTn>
                        </p:par>
                      </p:childTnLst>
                    </p:cTn>
                  </p:par>
                </p:childTnLst>
              </p:cTn>
              <p:nextCondLst>
                <p:cond evt="onClick" delay="0">
                  <p:tgtEl>
                    <p:spTgt spid="43"/>
                  </p:tgtEl>
                </p:cond>
              </p:nextCondLst>
            </p:seq>
            <p:seq concurrent="1" nextAc="seek">
              <p:cTn id="77" restart="whenNotActive" fill="hold" evtFilter="cancelBubble" nodeType="interactiveSeq">
                <p:stCondLst>
                  <p:cond evt="onClick" delay="0">
                    <p:tgtEl>
                      <p:spTgt spid="44"/>
                    </p:tgtEl>
                  </p:cond>
                </p:stCondLst>
                <p:endSync evt="end" delay="0">
                  <p:rtn val="all"/>
                </p:endSync>
                <p:childTnLst>
                  <p:par>
                    <p:cTn id="78" fill="hold">
                      <p:stCondLst>
                        <p:cond delay="0"/>
                      </p:stCondLst>
                      <p:childTnLst>
                        <p:par>
                          <p:cTn id="79" fill="hold">
                            <p:stCondLst>
                              <p:cond delay="0"/>
                            </p:stCondLst>
                            <p:childTnLst>
                              <p:par>
                                <p:cTn id="80" presetID="1" presetClass="emph" presetSubtype="2" fill="hold" nodeType="clickEffect">
                                  <p:stCondLst>
                                    <p:cond delay="0"/>
                                  </p:stCondLst>
                                  <p:childTnLst>
                                    <p:animClr clrSpc="rgb" dir="cw">
                                      <p:cBhvr>
                                        <p:cTn id="81" dur="250" fill="hold"/>
                                        <p:tgtEl>
                                          <p:spTgt spid="44"/>
                                        </p:tgtEl>
                                        <p:attrNameLst>
                                          <p:attrName>fillcolor</p:attrName>
                                        </p:attrNameLst>
                                      </p:cBhvr>
                                      <p:to>
                                        <a:srgbClr val="FFF2CC"/>
                                      </p:to>
                                    </p:animClr>
                                    <p:set>
                                      <p:cBhvr>
                                        <p:cTn id="82" dur="250" fill="hold"/>
                                        <p:tgtEl>
                                          <p:spTgt spid="44"/>
                                        </p:tgtEl>
                                        <p:attrNameLst>
                                          <p:attrName>fill.type</p:attrName>
                                        </p:attrNameLst>
                                      </p:cBhvr>
                                      <p:to>
                                        <p:strVal val="solid"/>
                                      </p:to>
                                    </p:set>
                                    <p:set>
                                      <p:cBhvr>
                                        <p:cTn id="83" dur="250" fill="hold"/>
                                        <p:tgtEl>
                                          <p:spTgt spid="44"/>
                                        </p:tgtEl>
                                        <p:attrNameLst>
                                          <p:attrName>fill.on</p:attrName>
                                        </p:attrNameLst>
                                      </p:cBhvr>
                                      <p:to>
                                        <p:strVal val="true"/>
                                      </p:to>
                                    </p:set>
                                  </p:childTnLst>
                                  <p:subTnLst>
                                    <p:audio>
                                      <p:cMediaNode>
                                        <p:cTn display="0" masterRel="sameClick">
                                          <p:stCondLst>
                                            <p:cond evt="begin" delay="0">
                                              <p:tn val="80"/>
                                            </p:cond>
                                          </p:stCondLst>
                                          <p:endCondLst>
                                            <p:cond evt="onStopAudio" delay="0">
                                              <p:tgtEl>
                                                <p:sldTgt/>
                                              </p:tgtEl>
                                            </p:cond>
                                          </p:endCondLst>
                                        </p:cTn>
                                        <p:tgtEl>
                                          <p:sndTgt r:embed="rId2" name="click.wav"/>
                                        </p:tgtEl>
                                      </p:cMediaNode>
                                    </p:audio>
                                  </p:subTnLst>
                                </p:cTn>
                              </p:par>
                              <p:par>
                                <p:cTn id="84" presetID="1" presetClass="emph" presetSubtype="2" fill="hold" nodeType="withEffect">
                                  <p:stCondLst>
                                    <p:cond delay="1000"/>
                                  </p:stCondLst>
                                  <p:childTnLst>
                                    <p:animClr clrSpc="rgb" dir="cw">
                                      <p:cBhvr>
                                        <p:cTn id="85" dur="250" fill="hold"/>
                                        <p:tgtEl>
                                          <p:spTgt spid="44"/>
                                        </p:tgtEl>
                                        <p:attrNameLst>
                                          <p:attrName>fillcolor</p:attrName>
                                        </p:attrNameLst>
                                      </p:cBhvr>
                                      <p:to>
                                        <a:srgbClr val="FFFF00"/>
                                      </p:to>
                                    </p:animClr>
                                    <p:set>
                                      <p:cBhvr>
                                        <p:cTn id="86" dur="250" fill="hold"/>
                                        <p:tgtEl>
                                          <p:spTgt spid="44"/>
                                        </p:tgtEl>
                                        <p:attrNameLst>
                                          <p:attrName>fill.type</p:attrName>
                                        </p:attrNameLst>
                                      </p:cBhvr>
                                      <p:to>
                                        <p:strVal val="solid"/>
                                      </p:to>
                                    </p:set>
                                    <p:set>
                                      <p:cBhvr>
                                        <p:cTn id="87" dur="250" fill="hold"/>
                                        <p:tgtEl>
                                          <p:spTgt spid="44"/>
                                        </p:tgtEl>
                                        <p:attrNameLst>
                                          <p:attrName>fill.on</p:attrName>
                                        </p:attrNameLst>
                                      </p:cBhvr>
                                      <p:to>
                                        <p:strVal val="true"/>
                                      </p:to>
                                    </p:set>
                                  </p:childTnLst>
                                </p:cTn>
                              </p:par>
                            </p:childTnLst>
                          </p:cTn>
                        </p:par>
                      </p:childTnLst>
                    </p:cTn>
                  </p:par>
                </p:childTnLst>
              </p:cTn>
              <p:nextCondLst>
                <p:cond evt="onClick" delay="0">
                  <p:tgtEl>
                    <p:spTgt spid="44"/>
                  </p:tgtEl>
                </p:cond>
              </p:nextCondLst>
            </p:seq>
          </p:childTnLst>
        </p:cTn>
      </p:par>
    </p:tnLst>
    <p:bldLst>
      <p:bldP spid="4" grpId="0" animBg="1"/>
      <p:bldP spid="26" grpId="0" animBg="1"/>
      <p:bldP spid="40" grpId="0" animBg="1"/>
      <p:bldP spid="41" grpId="0" animBg="1"/>
      <p:bldP spid="42" grpId="0" animBg="1"/>
      <p:bldP spid="43" grpId="0" animBg="1"/>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5242CC-3DC9-3EB5-7A42-0933E1AA4C4A}"/>
              </a:ext>
            </a:extLst>
          </p:cNvPr>
          <p:cNvPicPr>
            <a:picLocks noChangeAspect="1"/>
          </p:cNvPicPr>
          <p:nvPr/>
        </p:nvPicPr>
        <p:blipFill rotWithShape="1">
          <a:blip r:embed="rId2">
            <a:duotone>
              <a:prstClr val="black"/>
              <a:srgbClr val="D01E00">
                <a:tint val="45000"/>
                <a:satMod val="400000"/>
              </a:srgbClr>
            </a:duotone>
            <a:extLst>
              <a:ext uri="{BEBA8EAE-BF5A-486C-A8C5-ECC9F3942E4B}">
                <a14:imgProps xmlns:a14="http://schemas.microsoft.com/office/drawing/2010/main">
                  <a14:imgLayer r:embed="rId3">
                    <a14:imgEffect>
                      <a14:colorTemperature colorTemp="11200"/>
                    </a14:imgEffect>
                  </a14:imgLayer>
                </a14:imgProps>
              </a:ext>
            </a:extLst>
          </a:blip>
          <a:srcRect b="9056"/>
          <a:stretch/>
        </p:blipFill>
        <p:spPr>
          <a:xfrm>
            <a:off x="0" y="1673"/>
            <a:ext cx="12192000" cy="6854654"/>
          </a:xfrm>
          <a:prstGeom prst="rect">
            <a:avLst/>
          </a:prstGeom>
          <a:solidFill>
            <a:srgbClr val="FF0000"/>
          </a:solidFill>
        </p:spPr>
      </p:pic>
      <p:grpSp>
        <p:nvGrpSpPr>
          <p:cNvPr id="11" name="Graphic 612">
            <a:extLst>
              <a:ext uri="{FF2B5EF4-FFF2-40B4-BE49-F238E27FC236}">
                <a16:creationId xmlns:a16="http://schemas.microsoft.com/office/drawing/2014/main" id="{C498C75C-35E1-6688-8E0D-2F7894208055}"/>
              </a:ext>
            </a:extLst>
          </p:cNvPr>
          <p:cNvGrpSpPr/>
          <p:nvPr/>
        </p:nvGrpSpPr>
        <p:grpSpPr>
          <a:xfrm>
            <a:off x="-5562600" y="-6629400"/>
            <a:ext cx="22251800" cy="21034800"/>
            <a:chOff x="3901220" y="1158353"/>
            <a:chExt cx="4430634" cy="4433038"/>
          </a:xfrm>
          <a:solidFill>
            <a:srgbClr val="C00000"/>
          </a:solidFill>
        </p:grpSpPr>
        <p:sp>
          <p:nvSpPr>
            <p:cNvPr id="12" name="Freeform: Shape 11">
              <a:extLst>
                <a:ext uri="{FF2B5EF4-FFF2-40B4-BE49-F238E27FC236}">
                  <a16:creationId xmlns:a16="http://schemas.microsoft.com/office/drawing/2014/main" id="{9E9297A4-DA8C-22A4-660C-B2814FFA5A3E}"/>
                </a:ext>
              </a:extLst>
            </p:cNvPr>
            <p:cNvSpPr/>
            <p:nvPr/>
          </p:nvSpPr>
          <p:spPr>
            <a:xfrm>
              <a:off x="6219344" y="3264970"/>
              <a:ext cx="381" cy="95"/>
            </a:xfrm>
            <a:custGeom>
              <a:avLst/>
              <a:gdLst>
                <a:gd name="connsiteX0" fmla="*/ 95 w 381"/>
                <a:gd name="connsiteY0" fmla="*/ 0 h 95"/>
                <a:gd name="connsiteX1" fmla="*/ 0 w 381"/>
                <a:gd name="connsiteY1" fmla="*/ 95 h 95"/>
                <a:gd name="connsiteX2" fmla="*/ 381 w 381"/>
                <a:gd name="connsiteY2" fmla="*/ 95 h 95"/>
                <a:gd name="connsiteX3" fmla="*/ 95 w 381"/>
                <a:gd name="connsiteY3" fmla="*/ 0 h 95"/>
              </a:gdLst>
              <a:ahLst/>
              <a:cxnLst>
                <a:cxn ang="0">
                  <a:pos x="connsiteX0" y="connsiteY0"/>
                </a:cxn>
                <a:cxn ang="0">
                  <a:pos x="connsiteX1" y="connsiteY1"/>
                </a:cxn>
                <a:cxn ang="0">
                  <a:pos x="connsiteX2" y="connsiteY2"/>
                </a:cxn>
                <a:cxn ang="0">
                  <a:pos x="connsiteX3" y="connsiteY3"/>
                </a:cxn>
              </a:cxnLst>
              <a:rect l="l" t="t" r="r" b="b"/>
              <a:pathLst>
                <a:path w="381" h="95">
                  <a:moveTo>
                    <a:pt x="95" y="0"/>
                  </a:moveTo>
                  <a:lnTo>
                    <a:pt x="0" y="95"/>
                  </a:lnTo>
                  <a:lnTo>
                    <a:pt x="381" y="95"/>
                  </a:lnTo>
                  <a:lnTo>
                    <a:pt x="95" y="0"/>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13" name="Freeform: Shape 12">
              <a:extLst>
                <a:ext uri="{FF2B5EF4-FFF2-40B4-BE49-F238E27FC236}">
                  <a16:creationId xmlns:a16="http://schemas.microsoft.com/office/drawing/2014/main" id="{3974F263-A716-1AD6-83CA-466CB9AEE0EF}"/>
                </a:ext>
              </a:extLst>
            </p:cNvPr>
            <p:cNvSpPr/>
            <p:nvPr/>
          </p:nvSpPr>
          <p:spPr>
            <a:xfrm>
              <a:off x="6218582" y="3264494"/>
              <a:ext cx="666" cy="476"/>
            </a:xfrm>
            <a:custGeom>
              <a:avLst/>
              <a:gdLst>
                <a:gd name="connsiteX0" fmla="*/ 0 w 666"/>
                <a:gd name="connsiteY0" fmla="*/ 191 h 476"/>
                <a:gd name="connsiteX1" fmla="*/ 667 w 666"/>
                <a:gd name="connsiteY1" fmla="*/ 476 h 476"/>
                <a:gd name="connsiteX2" fmla="*/ 286 w 666"/>
                <a:gd name="connsiteY2" fmla="*/ 0 h 476"/>
                <a:gd name="connsiteX3" fmla="*/ 0 w 666"/>
                <a:gd name="connsiteY3" fmla="*/ 191 h 476"/>
              </a:gdLst>
              <a:ahLst/>
              <a:cxnLst>
                <a:cxn ang="0">
                  <a:pos x="connsiteX0" y="connsiteY0"/>
                </a:cxn>
                <a:cxn ang="0">
                  <a:pos x="connsiteX1" y="connsiteY1"/>
                </a:cxn>
                <a:cxn ang="0">
                  <a:pos x="connsiteX2" y="connsiteY2"/>
                </a:cxn>
                <a:cxn ang="0">
                  <a:pos x="connsiteX3" y="connsiteY3"/>
                </a:cxn>
              </a:cxnLst>
              <a:rect l="l" t="t" r="r" b="b"/>
              <a:pathLst>
                <a:path w="666" h="476">
                  <a:moveTo>
                    <a:pt x="0" y="191"/>
                  </a:moveTo>
                  <a:lnTo>
                    <a:pt x="667" y="476"/>
                  </a:lnTo>
                  <a:lnTo>
                    <a:pt x="286" y="0"/>
                  </a:lnTo>
                  <a:lnTo>
                    <a:pt x="0" y="191"/>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14" name="Freeform: Shape 13">
              <a:extLst>
                <a:ext uri="{FF2B5EF4-FFF2-40B4-BE49-F238E27FC236}">
                  <a16:creationId xmlns:a16="http://schemas.microsoft.com/office/drawing/2014/main" id="{DE97F7D0-0E8B-9B6F-38C0-CBB306C5502C}"/>
                </a:ext>
              </a:extLst>
            </p:cNvPr>
            <p:cNvSpPr/>
            <p:nvPr/>
          </p:nvSpPr>
          <p:spPr>
            <a:xfrm>
              <a:off x="6217248" y="3263923"/>
              <a:ext cx="1238" cy="762"/>
            </a:xfrm>
            <a:custGeom>
              <a:avLst/>
              <a:gdLst>
                <a:gd name="connsiteX0" fmla="*/ 667 w 1238"/>
                <a:gd name="connsiteY0" fmla="*/ 0 h 762"/>
                <a:gd name="connsiteX1" fmla="*/ 0 w 1238"/>
                <a:gd name="connsiteY1" fmla="*/ 381 h 762"/>
                <a:gd name="connsiteX2" fmla="*/ 1238 w 1238"/>
                <a:gd name="connsiteY2" fmla="*/ 762 h 762"/>
                <a:gd name="connsiteX3" fmla="*/ 667 w 1238"/>
                <a:gd name="connsiteY3" fmla="*/ 0 h 762"/>
              </a:gdLst>
              <a:ahLst/>
              <a:cxnLst>
                <a:cxn ang="0">
                  <a:pos x="connsiteX0" y="connsiteY0"/>
                </a:cxn>
                <a:cxn ang="0">
                  <a:pos x="connsiteX1" y="connsiteY1"/>
                </a:cxn>
                <a:cxn ang="0">
                  <a:pos x="connsiteX2" y="connsiteY2"/>
                </a:cxn>
                <a:cxn ang="0">
                  <a:pos x="connsiteX3" y="connsiteY3"/>
                </a:cxn>
              </a:cxnLst>
              <a:rect l="l" t="t" r="r" b="b"/>
              <a:pathLst>
                <a:path w="1238" h="762">
                  <a:moveTo>
                    <a:pt x="667" y="0"/>
                  </a:moveTo>
                  <a:lnTo>
                    <a:pt x="0" y="381"/>
                  </a:lnTo>
                  <a:lnTo>
                    <a:pt x="1238" y="762"/>
                  </a:lnTo>
                  <a:lnTo>
                    <a:pt x="667" y="0"/>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15" name="Freeform: Shape 14">
              <a:extLst>
                <a:ext uri="{FF2B5EF4-FFF2-40B4-BE49-F238E27FC236}">
                  <a16:creationId xmlns:a16="http://schemas.microsoft.com/office/drawing/2014/main" id="{5E2612D6-A64D-AB0D-4FE3-0AB96C6DC3E4}"/>
                </a:ext>
              </a:extLst>
            </p:cNvPr>
            <p:cNvSpPr/>
            <p:nvPr/>
          </p:nvSpPr>
          <p:spPr>
            <a:xfrm>
              <a:off x="6216867" y="3263160"/>
              <a:ext cx="190" cy="285"/>
            </a:xfrm>
            <a:custGeom>
              <a:avLst/>
              <a:gdLst>
                <a:gd name="connsiteX0" fmla="*/ 0 w 190"/>
                <a:gd name="connsiteY0" fmla="*/ 286 h 285"/>
                <a:gd name="connsiteX1" fmla="*/ 190 w 190"/>
                <a:gd name="connsiteY1" fmla="*/ 191 h 285"/>
                <a:gd name="connsiteX2" fmla="*/ 0 w 190"/>
                <a:gd name="connsiteY2" fmla="*/ 0 h 285"/>
                <a:gd name="connsiteX3" fmla="*/ 0 w 190"/>
                <a:gd name="connsiteY3" fmla="*/ 286 h 285"/>
              </a:gdLst>
              <a:ahLst/>
              <a:cxnLst>
                <a:cxn ang="0">
                  <a:pos x="connsiteX0" y="connsiteY0"/>
                </a:cxn>
                <a:cxn ang="0">
                  <a:pos x="connsiteX1" y="connsiteY1"/>
                </a:cxn>
                <a:cxn ang="0">
                  <a:pos x="connsiteX2" y="connsiteY2"/>
                </a:cxn>
                <a:cxn ang="0">
                  <a:pos x="connsiteX3" y="connsiteY3"/>
                </a:cxn>
              </a:cxnLst>
              <a:rect l="l" t="t" r="r" b="b"/>
              <a:pathLst>
                <a:path w="190" h="285">
                  <a:moveTo>
                    <a:pt x="0" y="286"/>
                  </a:moveTo>
                  <a:lnTo>
                    <a:pt x="190" y="191"/>
                  </a:lnTo>
                  <a:lnTo>
                    <a:pt x="0" y="0"/>
                  </a:lnTo>
                  <a:lnTo>
                    <a:pt x="0" y="286"/>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16" name="Freeform: Shape 15">
              <a:extLst>
                <a:ext uri="{FF2B5EF4-FFF2-40B4-BE49-F238E27FC236}">
                  <a16:creationId xmlns:a16="http://schemas.microsoft.com/office/drawing/2014/main" id="{B78EE5F2-FDBD-0286-D555-E9777EE46378}"/>
                </a:ext>
              </a:extLst>
            </p:cNvPr>
            <p:cNvSpPr/>
            <p:nvPr/>
          </p:nvSpPr>
          <p:spPr>
            <a:xfrm>
              <a:off x="6217153" y="3261732"/>
              <a:ext cx="190" cy="285"/>
            </a:xfrm>
            <a:custGeom>
              <a:avLst/>
              <a:gdLst>
                <a:gd name="connsiteX0" fmla="*/ 0 w 190"/>
                <a:gd name="connsiteY0" fmla="*/ 0 h 285"/>
                <a:gd name="connsiteX1" fmla="*/ 0 w 190"/>
                <a:gd name="connsiteY1" fmla="*/ 95 h 285"/>
                <a:gd name="connsiteX2" fmla="*/ 190 w 190"/>
                <a:gd name="connsiteY2" fmla="*/ 286 h 285"/>
                <a:gd name="connsiteX3" fmla="*/ 0 w 190"/>
                <a:gd name="connsiteY3" fmla="*/ 0 h 285"/>
              </a:gdLst>
              <a:ahLst/>
              <a:cxnLst>
                <a:cxn ang="0">
                  <a:pos x="connsiteX0" y="connsiteY0"/>
                </a:cxn>
                <a:cxn ang="0">
                  <a:pos x="connsiteX1" y="connsiteY1"/>
                </a:cxn>
                <a:cxn ang="0">
                  <a:pos x="connsiteX2" y="connsiteY2"/>
                </a:cxn>
                <a:cxn ang="0">
                  <a:pos x="connsiteX3" y="connsiteY3"/>
                </a:cxn>
              </a:cxnLst>
              <a:rect l="l" t="t" r="r" b="b"/>
              <a:pathLst>
                <a:path w="190" h="285">
                  <a:moveTo>
                    <a:pt x="0" y="0"/>
                  </a:moveTo>
                  <a:lnTo>
                    <a:pt x="0" y="95"/>
                  </a:lnTo>
                  <a:lnTo>
                    <a:pt x="190" y="286"/>
                  </a:lnTo>
                  <a:lnTo>
                    <a:pt x="0" y="0"/>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17" name="Freeform: Shape 16">
              <a:extLst>
                <a:ext uri="{FF2B5EF4-FFF2-40B4-BE49-F238E27FC236}">
                  <a16:creationId xmlns:a16="http://schemas.microsoft.com/office/drawing/2014/main" id="{E6BD9F0F-AD49-E157-D992-FDD4D0FBE67D}"/>
                </a:ext>
              </a:extLst>
            </p:cNvPr>
            <p:cNvSpPr/>
            <p:nvPr/>
          </p:nvSpPr>
          <p:spPr>
            <a:xfrm>
              <a:off x="6219249" y="3264208"/>
              <a:ext cx="190" cy="285"/>
            </a:xfrm>
            <a:custGeom>
              <a:avLst/>
              <a:gdLst>
                <a:gd name="connsiteX0" fmla="*/ 190 w 190"/>
                <a:gd name="connsiteY0" fmla="*/ 0 h 285"/>
                <a:gd name="connsiteX1" fmla="*/ 0 w 190"/>
                <a:gd name="connsiteY1" fmla="*/ 95 h 285"/>
                <a:gd name="connsiteX2" fmla="*/ 95 w 190"/>
                <a:gd name="connsiteY2" fmla="*/ 286 h 285"/>
                <a:gd name="connsiteX3" fmla="*/ 190 w 190"/>
                <a:gd name="connsiteY3" fmla="*/ 0 h 285"/>
              </a:gdLst>
              <a:ahLst/>
              <a:cxnLst>
                <a:cxn ang="0">
                  <a:pos x="connsiteX0" y="connsiteY0"/>
                </a:cxn>
                <a:cxn ang="0">
                  <a:pos x="connsiteX1" y="connsiteY1"/>
                </a:cxn>
                <a:cxn ang="0">
                  <a:pos x="connsiteX2" y="connsiteY2"/>
                </a:cxn>
                <a:cxn ang="0">
                  <a:pos x="connsiteX3" y="connsiteY3"/>
                </a:cxn>
              </a:cxnLst>
              <a:rect l="l" t="t" r="r" b="b"/>
              <a:pathLst>
                <a:path w="190" h="285">
                  <a:moveTo>
                    <a:pt x="190" y="0"/>
                  </a:moveTo>
                  <a:lnTo>
                    <a:pt x="0" y="95"/>
                  </a:lnTo>
                  <a:lnTo>
                    <a:pt x="95" y="286"/>
                  </a:lnTo>
                  <a:lnTo>
                    <a:pt x="190" y="0"/>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18" name="Freeform: Shape 17">
              <a:extLst>
                <a:ext uri="{FF2B5EF4-FFF2-40B4-BE49-F238E27FC236}">
                  <a16:creationId xmlns:a16="http://schemas.microsoft.com/office/drawing/2014/main" id="{5D3EC60F-0408-1DF2-F43A-41EA325852C3}"/>
                </a:ext>
              </a:extLst>
            </p:cNvPr>
            <p:cNvSpPr/>
            <p:nvPr/>
          </p:nvSpPr>
          <p:spPr>
            <a:xfrm>
              <a:off x="6213344" y="3260779"/>
              <a:ext cx="3047" cy="2952"/>
            </a:xfrm>
            <a:custGeom>
              <a:avLst/>
              <a:gdLst>
                <a:gd name="connsiteX0" fmla="*/ 2953 w 3047"/>
                <a:gd name="connsiteY0" fmla="*/ 2762 h 2952"/>
                <a:gd name="connsiteX1" fmla="*/ 3048 w 3047"/>
                <a:gd name="connsiteY1" fmla="*/ 2096 h 2952"/>
                <a:gd name="connsiteX2" fmla="*/ 0 w 3047"/>
                <a:gd name="connsiteY2" fmla="*/ 0 h 2952"/>
                <a:gd name="connsiteX3" fmla="*/ 2381 w 3047"/>
                <a:gd name="connsiteY3" fmla="*/ 2953 h 2952"/>
                <a:gd name="connsiteX4" fmla="*/ 2953 w 3047"/>
                <a:gd name="connsiteY4" fmla="*/ 2762 h 2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 h="2952">
                  <a:moveTo>
                    <a:pt x="2953" y="2762"/>
                  </a:moveTo>
                  <a:lnTo>
                    <a:pt x="3048" y="2096"/>
                  </a:lnTo>
                  <a:lnTo>
                    <a:pt x="0" y="0"/>
                  </a:lnTo>
                  <a:lnTo>
                    <a:pt x="2381" y="2953"/>
                  </a:lnTo>
                  <a:lnTo>
                    <a:pt x="2953" y="2762"/>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19" name="Freeform: Shape 18">
              <a:extLst>
                <a:ext uri="{FF2B5EF4-FFF2-40B4-BE49-F238E27FC236}">
                  <a16:creationId xmlns:a16="http://schemas.microsoft.com/office/drawing/2014/main" id="{5C1D11A7-4161-1499-9D39-FA3557D2ACEF}"/>
                </a:ext>
              </a:extLst>
            </p:cNvPr>
            <p:cNvSpPr/>
            <p:nvPr/>
          </p:nvSpPr>
          <p:spPr>
            <a:xfrm>
              <a:off x="6216296" y="3262970"/>
              <a:ext cx="571" cy="571"/>
            </a:xfrm>
            <a:custGeom>
              <a:avLst/>
              <a:gdLst>
                <a:gd name="connsiteX0" fmla="*/ 286 w 571"/>
                <a:gd name="connsiteY0" fmla="*/ 0 h 571"/>
                <a:gd name="connsiteX1" fmla="*/ 0 w 571"/>
                <a:gd name="connsiteY1" fmla="*/ 571 h 571"/>
                <a:gd name="connsiteX2" fmla="*/ 571 w 571"/>
                <a:gd name="connsiteY2" fmla="*/ 476 h 571"/>
                <a:gd name="connsiteX3" fmla="*/ 286 w 571"/>
                <a:gd name="connsiteY3" fmla="*/ 0 h 571"/>
              </a:gdLst>
              <a:ahLst/>
              <a:cxnLst>
                <a:cxn ang="0">
                  <a:pos x="connsiteX0" y="connsiteY0"/>
                </a:cxn>
                <a:cxn ang="0">
                  <a:pos x="connsiteX1" y="connsiteY1"/>
                </a:cxn>
                <a:cxn ang="0">
                  <a:pos x="connsiteX2" y="connsiteY2"/>
                </a:cxn>
                <a:cxn ang="0">
                  <a:pos x="connsiteX3" y="connsiteY3"/>
                </a:cxn>
              </a:cxnLst>
              <a:rect l="l" t="t" r="r" b="b"/>
              <a:pathLst>
                <a:path w="571" h="571">
                  <a:moveTo>
                    <a:pt x="286" y="0"/>
                  </a:moveTo>
                  <a:lnTo>
                    <a:pt x="0" y="571"/>
                  </a:lnTo>
                  <a:lnTo>
                    <a:pt x="571" y="476"/>
                  </a:lnTo>
                  <a:lnTo>
                    <a:pt x="286" y="0"/>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20" name="Freeform: Shape 19">
              <a:extLst>
                <a:ext uri="{FF2B5EF4-FFF2-40B4-BE49-F238E27FC236}">
                  <a16:creationId xmlns:a16="http://schemas.microsoft.com/office/drawing/2014/main" id="{6B33D675-93ED-4590-C4B1-434BC4A6B997}"/>
                </a:ext>
              </a:extLst>
            </p:cNvPr>
            <p:cNvSpPr/>
            <p:nvPr/>
          </p:nvSpPr>
          <p:spPr>
            <a:xfrm>
              <a:off x="6218772" y="3263827"/>
              <a:ext cx="476" cy="285"/>
            </a:xfrm>
            <a:custGeom>
              <a:avLst/>
              <a:gdLst>
                <a:gd name="connsiteX0" fmla="*/ 476 w 476"/>
                <a:gd name="connsiteY0" fmla="*/ 0 h 285"/>
                <a:gd name="connsiteX1" fmla="*/ 0 w 476"/>
                <a:gd name="connsiteY1" fmla="*/ 0 h 285"/>
                <a:gd name="connsiteX2" fmla="*/ 286 w 476"/>
                <a:gd name="connsiteY2" fmla="*/ 286 h 285"/>
                <a:gd name="connsiteX3" fmla="*/ 476 w 476"/>
                <a:gd name="connsiteY3" fmla="*/ 0 h 285"/>
              </a:gdLst>
              <a:ahLst/>
              <a:cxnLst>
                <a:cxn ang="0">
                  <a:pos x="connsiteX0" y="connsiteY0"/>
                </a:cxn>
                <a:cxn ang="0">
                  <a:pos x="connsiteX1" y="connsiteY1"/>
                </a:cxn>
                <a:cxn ang="0">
                  <a:pos x="connsiteX2" y="connsiteY2"/>
                </a:cxn>
                <a:cxn ang="0">
                  <a:pos x="connsiteX3" y="connsiteY3"/>
                </a:cxn>
              </a:cxnLst>
              <a:rect l="l" t="t" r="r" b="b"/>
              <a:pathLst>
                <a:path w="476" h="285">
                  <a:moveTo>
                    <a:pt x="476" y="0"/>
                  </a:moveTo>
                  <a:lnTo>
                    <a:pt x="0" y="0"/>
                  </a:lnTo>
                  <a:lnTo>
                    <a:pt x="286" y="286"/>
                  </a:lnTo>
                  <a:lnTo>
                    <a:pt x="476" y="0"/>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21" name="Freeform: Shape 20">
              <a:extLst>
                <a:ext uri="{FF2B5EF4-FFF2-40B4-BE49-F238E27FC236}">
                  <a16:creationId xmlns:a16="http://schemas.microsoft.com/office/drawing/2014/main" id="{69F4A35E-92B4-D8B7-5673-97BC4F597D68}"/>
                </a:ext>
              </a:extLst>
            </p:cNvPr>
            <p:cNvSpPr/>
            <p:nvPr/>
          </p:nvSpPr>
          <p:spPr>
            <a:xfrm>
              <a:off x="6218486" y="3264303"/>
              <a:ext cx="190" cy="285"/>
            </a:xfrm>
            <a:custGeom>
              <a:avLst/>
              <a:gdLst>
                <a:gd name="connsiteX0" fmla="*/ 191 w 190"/>
                <a:gd name="connsiteY0" fmla="*/ 95 h 285"/>
                <a:gd name="connsiteX1" fmla="*/ 0 w 190"/>
                <a:gd name="connsiteY1" fmla="*/ 0 h 285"/>
                <a:gd name="connsiteX2" fmla="*/ 95 w 190"/>
                <a:gd name="connsiteY2" fmla="*/ 286 h 285"/>
                <a:gd name="connsiteX3" fmla="*/ 191 w 190"/>
                <a:gd name="connsiteY3" fmla="*/ 95 h 285"/>
              </a:gdLst>
              <a:ahLst/>
              <a:cxnLst>
                <a:cxn ang="0">
                  <a:pos x="connsiteX0" y="connsiteY0"/>
                </a:cxn>
                <a:cxn ang="0">
                  <a:pos x="connsiteX1" y="connsiteY1"/>
                </a:cxn>
                <a:cxn ang="0">
                  <a:pos x="connsiteX2" y="connsiteY2"/>
                </a:cxn>
                <a:cxn ang="0">
                  <a:pos x="connsiteX3" y="connsiteY3"/>
                </a:cxn>
              </a:cxnLst>
              <a:rect l="l" t="t" r="r" b="b"/>
              <a:pathLst>
                <a:path w="190" h="285">
                  <a:moveTo>
                    <a:pt x="191" y="95"/>
                  </a:moveTo>
                  <a:lnTo>
                    <a:pt x="0" y="0"/>
                  </a:lnTo>
                  <a:lnTo>
                    <a:pt x="95" y="286"/>
                  </a:lnTo>
                  <a:lnTo>
                    <a:pt x="191" y="95"/>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22" name="Freeform: Shape 21">
              <a:extLst>
                <a:ext uri="{FF2B5EF4-FFF2-40B4-BE49-F238E27FC236}">
                  <a16:creationId xmlns:a16="http://schemas.microsoft.com/office/drawing/2014/main" id="{968D6382-D8E2-515B-573A-E3317A6AD26F}"/>
                </a:ext>
              </a:extLst>
            </p:cNvPr>
            <p:cNvSpPr/>
            <p:nvPr/>
          </p:nvSpPr>
          <p:spPr>
            <a:xfrm>
              <a:off x="6221343" y="1201780"/>
              <a:ext cx="904640" cy="2051570"/>
            </a:xfrm>
            <a:custGeom>
              <a:avLst/>
              <a:gdLst>
                <a:gd name="connsiteX0" fmla="*/ 348996 w 904779"/>
                <a:gd name="connsiteY0" fmla="*/ 0 h 2051875"/>
                <a:gd name="connsiteX1" fmla="*/ 171164 w 904779"/>
                <a:gd name="connsiteY1" fmla="*/ 1036415 h 2051875"/>
                <a:gd name="connsiteX2" fmla="*/ 175355 w 904779"/>
                <a:gd name="connsiteY2" fmla="*/ 1037177 h 2051875"/>
                <a:gd name="connsiteX3" fmla="*/ 0 w 904779"/>
                <a:gd name="connsiteY3" fmla="*/ 2051876 h 2051875"/>
                <a:gd name="connsiteX4" fmla="*/ 451009 w 904779"/>
                <a:gd name="connsiteY4" fmla="*/ 1125665 h 2051875"/>
                <a:gd name="connsiteX5" fmla="*/ 453104 w 904779"/>
                <a:gd name="connsiteY5" fmla="*/ 1126712 h 2051875"/>
                <a:gd name="connsiteX6" fmla="*/ 904780 w 904779"/>
                <a:gd name="connsiteY6" fmla="*/ 196882 h 2051875"/>
                <a:gd name="connsiteX7" fmla="*/ 575120 w 904779"/>
                <a:gd name="connsiteY7" fmla="*/ 60293 h 2051875"/>
                <a:gd name="connsiteX8" fmla="*/ 348996 w 904779"/>
                <a:gd name="connsiteY8" fmla="*/ 0 h 20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4779" h="2051875">
                  <a:moveTo>
                    <a:pt x="348996" y="0"/>
                  </a:moveTo>
                  <a:lnTo>
                    <a:pt x="171164" y="1036415"/>
                  </a:lnTo>
                  <a:lnTo>
                    <a:pt x="175355" y="1037177"/>
                  </a:lnTo>
                  <a:lnTo>
                    <a:pt x="0" y="2051876"/>
                  </a:lnTo>
                  <a:lnTo>
                    <a:pt x="451009" y="1125665"/>
                  </a:lnTo>
                  <a:lnTo>
                    <a:pt x="453104" y="1126712"/>
                  </a:lnTo>
                  <a:lnTo>
                    <a:pt x="904780" y="196882"/>
                  </a:lnTo>
                  <a:cubicBezTo>
                    <a:pt x="798721" y="142612"/>
                    <a:pt x="688481" y="96936"/>
                    <a:pt x="575120" y="60293"/>
                  </a:cubicBezTo>
                  <a:cubicBezTo>
                    <a:pt x="500840" y="36293"/>
                    <a:pt x="425364" y="16168"/>
                    <a:pt x="348996" y="0"/>
                  </a:cubicBez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23" name="Freeform: Shape 22">
              <a:extLst>
                <a:ext uri="{FF2B5EF4-FFF2-40B4-BE49-F238E27FC236}">
                  <a16:creationId xmlns:a16="http://schemas.microsoft.com/office/drawing/2014/main" id="{C8A609C7-B6F7-30E2-51CC-E43AF46C5172}"/>
                </a:ext>
              </a:extLst>
            </p:cNvPr>
            <p:cNvSpPr/>
            <p:nvPr/>
          </p:nvSpPr>
          <p:spPr>
            <a:xfrm>
              <a:off x="6220868" y="1734625"/>
              <a:ext cx="1766901" cy="1527487"/>
            </a:xfrm>
            <a:custGeom>
              <a:avLst/>
              <a:gdLst>
                <a:gd name="connsiteX0" fmla="*/ 1767173 w 1767173"/>
                <a:gd name="connsiteY0" fmla="*/ 451294 h 1527714"/>
                <a:gd name="connsiteX1" fmla="*/ 1389602 w 1767173"/>
                <a:gd name="connsiteY1" fmla="*/ 0 h 1527714"/>
                <a:gd name="connsiteX2" fmla="*/ 697421 w 1767173"/>
                <a:gd name="connsiteY2" fmla="*/ 759905 h 1527714"/>
                <a:gd name="connsiteX3" fmla="*/ 699230 w 1767173"/>
                <a:gd name="connsiteY3" fmla="*/ 761619 h 1527714"/>
                <a:gd name="connsiteX4" fmla="*/ 0 w 1767173"/>
                <a:gd name="connsiteY4" fmla="*/ 1527715 h 152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173" h="1527714">
                  <a:moveTo>
                    <a:pt x="1767173" y="451294"/>
                  </a:moveTo>
                  <a:cubicBezTo>
                    <a:pt x="1661893" y="284780"/>
                    <a:pt x="1534922" y="133016"/>
                    <a:pt x="1389602" y="0"/>
                  </a:cubicBezTo>
                  <a:lnTo>
                    <a:pt x="697421" y="759905"/>
                  </a:lnTo>
                  <a:lnTo>
                    <a:pt x="699230" y="761619"/>
                  </a:lnTo>
                  <a:lnTo>
                    <a:pt x="0" y="1527715"/>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24" name="Freeform: Shape 23">
              <a:extLst>
                <a:ext uri="{FF2B5EF4-FFF2-40B4-BE49-F238E27FC236}">
                  <a16:creationId xmlns:a16="http://schemas.microsoft.com/office/drawing/2014/main" id="{E84B33FA-F580-92A1-9D70-12F7E6F099E3}"/>
                </a:ext>
              </a:extLst>
            </p:cNvPr>
            <p:cNvSpPr/>
            <p:nvPr/>
          </p:nvSpPr>
          <p:spPr>
            <a:xfrm>
              <a:off x="4367207" y="1566153"/>
              <a:ext cx="3964647" cy="2932025"/>
            </a:xfrm>
            <a:custGeom>
              <a:avLst/>
              <a:gdLst>
                <a:gd name="connsiteX0" fmla="*/ 992505 w 3965257"/>
                <a:gd name="connsiteY0" fmla="*/ 1113663 h 2932461"/>
                <a:gd name="connsiteX1" fmla="*/ 992505 w 3965257"/>
                <a:gd name="connsiteY1" fmla="*/ 1113663 h 2932461"/>
                <a:gd name="connsiteX2" fmla="*/ 1844231 w 3965257"/>
                <a:gd name="connsiteY2" fmla="*/ 1693450 h 2932461"/>
                <a:gd name="connsiteX3" fmla="*/ 1840611 w 3965257"/>
                <a:gd name="connsiteY3" fmla="*/ 1692212 h 2932461"/>
                <a:gd name="connsiteX4" fmla="*/ 1848803 w 3965257"/>
                <a:gd name="connsiteY4" fmla="*/ 1697831 h 2932461"/>
                <a:gd name="connsiteX5" fmla="*/ 1850041 w 3965257"/>
                <a:gd name="connsiteY5" fmla="*/ 1697831 h 2932461"/>
                <a:gd name="connsiteX6" fmla="*/ 1850041 w 3965257"/>
                <a:gd name="connsiteY6" fmla="*/ 1697831 h 2932461"/>
                <a:gd name="connsiteX7" fmla="*/ 1850041 w 3965257"/>
                <a:gd name="connsiteY7" fmla="*/ 1697831 h 2932461"/>
                <a:gd name="connsiteX8" fmla="*/ 1850041 w 3965257"/>
                <a:gd name="connsiteY8" fmla="*/ 1697831 h 2932461"/>
                <a:gd name="connsiteX9" fmla="*/ 1850708 w 3965257"/>
                <a:gd name="connsiteY9" fmla="*/ 1697831 h 2932461"/>
                <a:gd name="connsiteX10" fmla="*/ 1851279 w 3965257"/>
                <a:gd name="connsiteY10" fmla="*/ 1698593 h 2932461"/>
                <a:gd name="connsiteX11" fmla="*/ 1850041 w 3965257"/>
                <a:gd name="connsiteY11" fmla="*/ 1698593 h 2932461"/>
                <a:gd name="connsiteX12" fmla="*/ 1850517 w 3965257"/>
                <a:gd name="connsiteY12" fmla="*/ 1699355 h 2932461"/>
                <a:gd name="connsiteX13" fmla="*/ 1851089 w 3965257"/>
                <a:gd name="connsiteY13" fmla="*/ 1699355 h 2932461"/>
                <a:gd name="connsiteX14" fmla="*/ 1851089 w 3965257"/>
                <a:gd name="connsiteY14" fmla="*/ 1699355 h 2932461"/>
                <a:gd name="connsiteX15" fmla="*/ 1851946 w 3965257"/>
                <a:gd name="connsiteY15" fmla="*/ 1699355 h 2932461"/>
                <a:gd name="connsiteX16" fmla="*/ 1851946 w 3965257"/>
                <a:gd name="connsiteY16" fmla="*/ 1699355 h 2932461"/>
                <a:gd name="connsiteX17" fmla="*/ 1851946 w 3965257"/>
                <a:gd name="connsiteY17" fmla="*/ 1699355 h 2932461"/>
                <a:gd name="connsiteX18" fmla="*/ 1851946 w 3965257"/>
                <a:gd name="connsiteY18" fmla="*/ 1699355 h 2932461"/>
                <a:gd name="connsiteX19" fmla="*/ 1851279 w 3965257"/>
                <a:gd name="connsiteY19" fmla="*/ 1699355 h 2932461"/>
                <a:gd name="connsiteX20" fmla="*/ 1854517 w 3965257"/>
                <a:gd name="connsiteY20" fmla="*/ 1702213 h 2932461"/>
                <a:gd name="connsiteX21" fmla="*/ 1852041 w 3965257"/>
                <a:gd name="connsiteY21" fmla="*/ 1699260 h 2932461"/>
                <a:gd name="connsiteX22" fmla="*/ 2708815 w 3965257"/>
                <a:gd name="connsiteY22" fmla="*/ 2282285 h 2932461"/>
                <a:gd name="connsiteX23" fmla="*/ 2707481 w 3965257"/>
                <a:gd name="connsiteY23" fmla="*/ 2284190 h 2932461"/>
                <a:gd name="connsiteX24" fmla="*/ 3657791 w 3965257"/>
                <a:gd name="connsiteY24" fmla="*/ 2932462 h 2932461"/>
                <a:gd name="connsiteX25" fmla="*/ 3856673 w 3965257"/>
                <a:gd name="connsiteY25" fmla="*/ 2489264 h 2932461"/>
                <a:gd name="connsiteX26" fmla="*/ 3894773 w 3965257"/>
                <a:gd name="connsiteY26" fmla="*/ 2356771 h 2932461"/>
                <a:gd name="connsiteX27" fmla="*/ 2840069 w 3965257"/>
                <a:gd name="connsiteY27" fmla="*/ 2015490 h 2932461"/>
                <a:gd name="connsiteX28" fmla="*/ 2839498 w 3965257"/>
                <a:gd name="connsiteY28" fmla="*/ 2017205 h 2932461"/>
                <a:gd name="connsiteX29" fmla="*/ 1853184 w 3965257"/>
                <a:gd name="connsiteY29" fmla="*/ 1699355 h 2932461"/>
                <a:gd name="connsiteX30" fmla="*/ 1853184 w 3965257"/>
                <a:gd name="connsiteY30" fmla="*/ 1699355 h 2932461"/>
                <a:gd name="connsiteX31" fmla="*/ 1853184 w 3965257"/>
                <a:gd name="connsiteY31" fmla="*/ 1699355 h 2932461"/>
                <a:gd name="connsiteX32" fmla="*/ 1853184 w 3965257"/>
                <a:gd name="connsiteY32" fmla="*/ 1698593 h 2932461"/>
                <a:gd name="connsiteX33" fmla="*/ 1857947 w 3965257"/>
                <a:gd name="connsiteY33" fmla="*/ 1698593 h 2932461"/>
                <a:gd name="connsiteX34" fmla="*/ 1853660 w 3965257"/>
                <a:gd name="connsiteY34" fmla="*/ 1699736 h 2932461"/>
                <a:gd name="connsiteX35" fmla="*/ 1863185 w 3965257"/>
                <a:gd name="connsiteY35" fmla="*/ 1699736 h 2932461"/>
                <a:gd name="connsiteX36" fmla="*/ 1858899 w 3965257"/>
                <a:gd name="connsiteY36" fmla="*/ 1698403 h 2932461"/>
                <a:gd name="connsiteX37" fmla="*/ 3965258 w 3965257"/>
                <a:gd name="connsiteY37" fmla="*/ 1750695 h 2932461"/>
                <a:gd name="connsiteX38" fmla="*/ 3868293 w 3965257"/>
                <a:gd name="connsiteY38" fmla="*/ 1157764 h 2932461"/>
                <a:gd name="connsiteX39" fmla="*/ 1858518 w 3965257"/>
                <a:gd name="connsiteY39" fmla="*/ 1698308 h 2932461"/>
                <a:gd name="connsiteX40" fmla="*/ 1855184 w 3965257"/>
                <a:gd name="connsiteY40" fmla="*/ 1697260 h 2932461"/>
                <a:gd name="connsiteX41" fmla="*/ 1857089 w 3965257"/>
                <a:gd name="connsiteY41" fmla="*/ 1696022 h 2932461"/>
                <a:gd name="connsiteX42" fmla="*/ 1854041 w 3965257"/>
                <a:gd name="connsiteY42" fmla="*/ 1696879 h 2932461"/>
                <a:gd name="connsiteX43" fmla="*/ 1854041 w 3965257"/>
                <a:gd name="connsiteY43" fmla="*/ 1696879 h 2932461"/>
                <a:gd name="connsiteX44" fmla="*/ 1854041 w 3965257"/>
                <a:gd name="connsiteY44" fmla="*/ 1696879 h 2932461"/>
                <a:gd name="connsiteX45" fmla="*/ 1854041 w 3965257"/>
                <a:gd name="connsiteY45" fmla="*/ 1696879 h 2932461"/>
                <a:gd name="connsiteX46" fmla="*/ 1856708 w 3965257"/>
                <a:gd name="connsiteY46" fmla="*/ 1691926 h 2932461"/>
                <a:gd name="connsiteX47" fmla="*/ 1853565 w 3965257"/>
                <a:gd name="connsiteY47" fmla="*/ 1695259 h 2932461"/>
                <a:gd name="connsiteX48" fmla="*/ 1853565 w 3965257"/>
                <a:gd name="connsiteY48" fmla="*/ 1696688 h 2932461"/>
                <a:gd name="connsiteX49" fmla="*/ 1852041 w 3965257"/>
                <a:gd name="connsiteY49" fmla="*/ 1697165 h 2932461"/>
                <a:gd name="connsiteX50" fmla="*/ 1852041 w 3965257"/>
                <a:gd name="connsiteY50" fmla="*/ 1696212 h 2932461"/>
                <a:gd name="connsiteX51" fmla="*/ 1851184 w 3965257"/>
                <a:gd name="connsiteY51" fmla="*/ 1696212 h 2932461"/>
                <a:gd name="connsiteX52" fmla="*/ 1851850 w 3965257"/>
                <a:gd name="connsiteY52" fmla="*/ 1694879 h 2932461"/>
                <a:gd name="connsiteX53" fmla="*/ 1851374 w 3965257"/>
                <a:gd name="connsiteY53" fmla="*/ 1690973 h 2932461"/>
                <a:gd name="connsiteX54" fmla="*/ 1850612 w 3965257"/>
                <a:gd name="connsiteY54" fmla="*/ 1695545 h 2932461"/>
                <a:gd name="connsiteX55" fmla="*/ 1850612 w 3965257"/>
                <a:gd name="connsiteY55" fmla="*/ 1696022 h 2932461"/>
                <a:gd name="connsiteX56" fmla="*/ 1850612 w 3965257"/>
                <a:gd name="connsiteY56" fmla="*/ 1696022 h 2932461"/>
                <a:gd name="connsiteX57" fmla="*/ 1850612 w 3965257"/>
                <a:gd name="connsiteY57" fmla="*/ 1696022 h 2932461"/>
                <a:gd name="connsiteX58" fmla="*/ 1849088 w 3965257"/>
                <a:gd name="connsiteY58" fmla="*/ 1694117 h 2932461"/>
                <a:gd name="connsiteX59" fmla="*/ 1849660 w 3965257"/>
                <a:gd name="connsiteY59" fmla="*/ 1695545 h 2932461"/>
                <a:gd name="connsiteX60" fmla="*/ 1846421 w 3965257"/>
                <a:gd name="connsiteY60" fmla="*/ 1694498 h 2932461"/>
                <a:gd name="connsiteX61" fmla="*/ 459200 w 3965257"/>
                <a:gd name="connsiteY61" fmla="*/ 0 h 2932461"/>
                <a:gd name="connsiteX62" fmla="*/ 0 w 3965257"/>
                <a:gd name="connsiteY62" fmla="*/ 438150 h 2932461"/>
                <a:gd name="connsiteX63" fmla="*/ 1852517 w 3965257"/>
                <a:gd name="connsiteY63" fmla="*/ 1699070 h 2932461"/>
                <a:gd name="connsiteX64" fmla="*/ 1852517 w 3965257"/>
                <a:gd name="connsiteY64" fmla="*/ 1699070 h 2932461"/>
                <a:gd name="connsiteX65" fmla="*/ 1851660 w 3965257"/>
                <a:gd name="connsiteY65" fmla="*/ 1699070 h 2932461"/>
                <a:gd name="connsiteX66" fmla="*/ 1851660 w 3965257"/>
                <a:gd name="connsiteY66" fmla="*/ 1699070 h 2932461"/>
                <a:gd name="connsiteX67" fmla="*/ 1851660 w 3965257"/>
                <a:gd name="connsiteY67" fmla="*/ 1699546 h 2932461"/>
                <a:gd name="connsiteX68" fmla="*/ 1852517 w 3965257"/>
                <a:gd name="connsiteY68" fmla="*/ 1698593 h 2932461"/>
                <a:gd name="connsiteX69" fmla="*/ 1852517 w 3965257"/>
                <a:gd name="connsiteY69" fmla="*/ 1698593 h 2932461"/>
                <a:gd name="connsiteX70" fmla="*/ 1852517 w 3965257"/>
                <a:gd name="connsiteY70" fmla="*/ 1698593 h 2932461"/>
                <a:gd name="connsiteX71" fmla="*/ 1852517 w 3965257"/>
                <a:gd name="connsiteY71" fmla="*/ 1698593 h 2932461"/>
                <a:gd name="connsiteX72" fmla="*/ 1852517 w 3965257"/>
                <a:gd name="connsiteY72" fmla="*/ 1698593 h 2932461"/>
                <a:gd name="connsiteX73" fmla="*/ 1851946 w 3965257"/>
                <a:gd name="connsiteY73" fmla="*/ 1699165 h 2932461"/>
                <a:gd name="connsiteX74" fmla="*/ 1851946 w 3965257"/>
                <a:gd name="connsiteY74" fmla="*/ 1699165 h 2932461"/>
                <a:gd name="connsiteX75" fmla="*/ 1850136 w 3965257"/>
                <a:gd name="connsiteY75" fmla="*/ 1698212 h 2932461"/>
                <a:gd name="connsiteX76" fmla="*/ 1850136 w 3965257"/>
                <a:gd name="connsiteY76" fmla="*/ 1698212 h 2932461"/>
                <a:gd name="connsiteX77" fmla="*/ 1850136 w 3965257"/>
                <a:gd name="connsiteY77" fmla="*/ 1698212 h 2932461"/>
                <a:gd name="connsiteX78" fmla="*/ 1850136 w 3965257"/>
                <a:gd name="connsiteY78" fmla="*/ 1696498 h 2932461"/>
                <a:gd name="connsiteX79" fmla="*/ 1850136 w 3965257"/>
                <a:gd name="connsiteY79" fmla="*/ 1696498 h 2932461"/>
                <a:gd name="connsiteX80" fmla="*/ 1850136 w 3965257"/>
                <a:gd name="connsiteY80" fmla="*/ 1696498 h 2932461"/>
                <a:gd name="connsiteX81" fmla="*/ 1849565 w 3965257"/>
                <a:gd name="connsiteY81" fmla="*/ 1697736 h 2932461"/>
                <a:gd name="connsiteX82" fmla="*/ 1849565 w 3965257"/>
                <a:gd name="connsiteY82" fmla="*/ 1697736 h 2932461"/>
                <a:gd name="connsiteX83" fmla="*/ 1848993 w 3965257"/>
                <a:gd name="connsiteY83" fmla="*/ 1697736 h 2932461"/>
                <a:gd name="connsiteX84" fmla="*/ 1849565 w 3965257"/>
                <a:gd name="connsiteY84" fmla="*/ 1697736 h 2932461"/>
                <a:gd name="connsiteX85" fmla="*/ 1849565 w 3965257"/>
                <a:gd name="connsiteY85" fmla="*/ 1698403 h 2932461"/>
                <a:gd name="connsiteX86" fmla="*/ 1848993 w 3965257"/>
                <a:gd name="connsiteY86" fmla="*/ 1698403 h 2932461"/>
                <a:gd name="connsiteX87" fmla="*/ 1846612 w 3965257"/>
                <a:gd name="connsiteY87" fmla="*/ 1695450 h 293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965257" h="2932461">
                  <a:moveTo>
                    <a:pt x="992505" y="1113663"/>
                  </a:moveTo>
                  <a:lnTo>
                    <a:pt x="992505" y="1113663"/>
                  </a:lnTo>
                  <a:lnTo>
                    <a:pt x="1844231" y="1693450"/>
                  </a:lnTo>
                  <a:lnTo>
                    <a:pt x="1840611" y="1692212"/>
                  </a:lnTo>
                  <a:lnTo>
                    <a:pt x="1848803" y="1697831"/>
                  </a:lnTo>
                  <a:lnTo>
                    <a:pt x="1850041" y="1697831"/>
                  </a:lnTo>
                  <a:lnTo>
                    <a:pt x="1850041" y="1697831"/>
                  </a:lnTo>
                  <a:lnTo>
                    <a:pt x="1850041" y="1697831"/>
                  </a:lnTo>
                  <a:lnTo>
                    <a:pt x="1850041" y="1697831"/>
                  </a:lnTo>
                  <a:lnTo>
                    <a:pt x="1850708" y="1697831"/>
                  </a:lnTo>
                  <a:lnTo>
                    <a:pt x="1851279" y="1698593"/>
                  </a:lnTo>
                  <a:lnTo>
                    <a:pt x="1850041" y="1698593"/>
                  </a:lnTo>
                  <a:lnTo>
                    <a:pt x="1850517" y="1699355"/>
                  </a:lnTo>
                  <a:lnTo>
                    <a:pt x="1851089" y="1699355"/>
                  </a:lnTo>
                  <a:lnTo>
                    <a:pt x="1851089" y="1699355"/>
                  </a:lnTo>
                  <a:lnTo>
                    <a:pt x="1851946" y="1699355"/>
                  </a:lnTo>
                  <a:lnTo>
                    <a:pt x="1851946" y="1699355"/>
                  </a:lnTo>
                  <a:lnTo>
                    <a:pt x="1851946" y="1699355"/>
                  </a:lnTo>
                  <a:lnTo>
                    <a:pt x="1851946" y="1699355"/>
                  </a:lnTo>
                  <a:lnTo>
                    <a:pt x="1851279" y="1699355"/>
                  </a:lnTo>
                  <a:lnTo>
                    <a:pt x="1854517" y="1702213"/>
                  </a:lnTo>
                  <a:lnTo>
                    <a:pt x="1852041" y="1699260"/>
                  </a:lnTo>
                  <a:lnTo>
                    <a:pt x="2708815" y="2282285"/>
                  </a:lnTo>
                  <a:lnTo>
                    <a:pt x="2707481" y="2284190"/>
                  </a:lnTo>
                  <a:lnTo>
                    <a:pt x="3657791" y="2932462"/>
                  </a:lnTo>
                  <a:cubicBezTo>
                    <a:pt x="3740041" y="2792420"/>
                    <a:pt x="3806732" y="2643804"/>
                    <a:pt x="3856673" y="2489264"/>
                  </a:cubicBezTo>
                  <a:cubicBezTo>
                    <a:pt x="3870960" y="2445163"/>
                    <a:pt x="3883533" y="2401062"/>
                    <a:pt x="3894773" y="2356771"/>
                  </a:cubicBezTo>
                  <a:lnTo>
                    <a:pt x="2840069" y="2015490"/>
                  </a:lnTo>
                  <a:lnTo>
                    <a:pt x="2839498" y="2017205"/>
                  </a:lnTo>
                  <a:lnTo>
                    <a:pt x="1853184" y="1699355"/>
                  </a:lnTo>
                  <a:lnTo>
                    <a:pt x="1853184" y="1699355"/>
                  </a:lnTo>
                  <a:lnTo>
                    <a:pt x="1853184" y="1699355"/>
                  </a:lnTo>
                  <a:lnTo>
                    <a:pt x="1853184" y="1698593"/>
                  </a:lnTo>
                  <a:lnTo>
                    <a:pt x="1857947" y="1698593"/>
                  </a:lnTo>
                  <a:lnTo>
                    <a:pt x="1853660" y="1699736"/>
                  </a:lnTo>
                  <a:lnTo>
                    <a:pt x="1863185" y="1699736"/>
                  </a:lnTo>
                  <a:lnTo>
                    <a:pt x="1858899" y="1698403"/>
                  </a:lnTo>
                  <a:lnTo>
                    <a:pt x="3965258" y="1750695"/>
                  </a:lnTo>
                  <a:cubicBezTo>
                    <a:pt x="3960033" y="1549563"/>
                    <a:pt x="3927411" y="1350082"/>
                    <a:pt x="3868293" y="1157764"/>
                  </a:cubicBezTo>
                  <a:lnTo>
                    <a:pt x="1858518" y="1698308"/>
                  </a:lnTo>
                  <a:lnTo>
                    <a:pt x="1855184" y="1697260"/>
                  </a:lnTo>
                  <a:lnTo>
                    <a:pt x="1857089" y="1696022"/>
                  </a:lnTo>
                  <a:lnTo>
                    <a:pt x="1854041" y="1696879"/>
                  </a:lnTo>
                  <a:lnTo>
                    <a:pt x="1854041" y="1696879"/>
                  </a:lnTo>
                  <a:lnTo>
                    <a:pt x="1854041" y="1696879"/>
                  </a:lnTo>
                  <a:lnTo>
                    <a:pt x="1854041" y="1696879"/>
                  </a:lnTo>
                  <a:lnTo>
                    <a:pt x="1856708" y="1691926"/>
                  </a:lnTo>
                  <a:lnTo>
                    <a:pt x="1853565" y="1695259"/>
                  </a:lnTo>
                  <a:lnTo>
                    <a:pt x="1853565" y="1696688"/>
                  </a:lnTo>
                  <a:lnTo>
                    <a:pt x="1852041" y="1697165"/>
                  </a:lnTo>
                  <a:lnTo>
                    <a:pt x="1852041" y="1696212"/>
                  </a:lnTo>
                  <a:lnTo>
                    <a:pt x="1851184" y="1696212"/>
                  </a:lnTo>
                  <a:lnTo>
                    <a:pt x="1851850" y="1694879"/>
                  </a:lnTo>
                  <a:lnTo>
                    <a:pt x="1851374" y="1690973"/>
                  </a:lnTo>
                  <a:lnTo>
                    <a:pt x="1850612" y="1695545"/>
                  </a:lnTo>
                  <a:lnTo>
                    <a:pt x="1850612" y="1696022"/>
                  </a:lnTo>
                  <a:lnTo>
                    <a:pt x="1850612" y="1696022"/>
                  </a:lnTo>
                  <a:lnTo>
                    <a:pt x="1850612" y="1696022"/>
                  </a:lnTo>
                  <a:lnTo>
                    <a:pt x="1849088" y="1694117"/>
                  </a:lnTo>
                  <a:lnTo>
                    <a:pt x="1849660" y="1695545"/>
                  </a:lnTo>
                  <a:lnTo>
                    <a:pt x="1846421" y="1694498"/>
                  </a:lnTo>
                  <a:lnTo>
                    <a:pt x="459200" y="0"/>
                  </a:lnTo>
                  <a:cubicBezTo>
                    <a:pt x="285856" y="123203"/>
                    <a:pt x="131196" y="270773"/>
                    <a:pt x="0" y="438150"/>
                  </a:cubicBezTo>
                  <a:close/>
                  <a:moveTo>
                    <a:pt x="1852517" y="1699070"/>
                  </a:moveTo>
                  <a:lnTo>
                    <a:pt x="1852517" y="1699070"/>
                  </a:lnTo>
                  <a:close/>
                  <a:moveTo>
                    <a:pt x="1851660" y="1699070"/>
                  </a:moveTo>
                  <a:lnTo>
                    <a:pt x="1851660" y="1699070"/>
                  </a:lnTo>
                  <a:lnTo>
                    <a:pt x="1851660" y="1699546"/>
                  </a:lnTo>
                  <a:close/>
                  <a:moveTo>
                    <a:pt x="1852517" y="1698593"/>
                  </a:moveTo>
                  <a:lnTo>
                    <a:pt x="1852517" y="1698593"/>
                  </a:lnTo>
                  <a:close/>
                  <a:moveTo>
                    <a:pt x="1852517" y="1698593"/>
                  </a:moveTo>
                  <a:lnTo>
                    <a:pt x="1852517" y="1698593"/>
                  </a:lnTo>
                  <a:lnTo>
                    <a:pt x="1852517" y="1698593"/>
                  </a:lnTo>
                  <a:close/>
                  <a:moveTo>
                    <a:pt x="1851946" y="1699165"/>
                  </a:moveTo>
                  <a:lnTo>
                    <a:pt x="1851946" y="1699165"/>
                  </a:lnTo>
                  <a:close/>
                  <a:moveTo>
                    <a:pt x="1850136" y="1698212"/>
                  </a:moveTo>
                  <a:lnTo>
                    <a:pt x="1850136" y="1698212"/>
                  </a:lnTo>
                  <a:lnTo>
                    <a:pt x="1850136" y="1698212"/>
                  </a:lnTo>
                  <a:close/>
                  <a:moveTo>
                    <a:pt x="1850136" y="1696498"/>
                  </a:moveTo>
                  <a:lnTo>
                    <a:pt x="1850136" y="1696498"/>
                  </a:lnTo>
                  <a:lnTo>
                    <a:pt x="1850136" y="1696498"/>
                  </a:lnTo>
                  <a:close/>
                  <a:moveTo>
                    <a:pt x="1849565" y="1697736"/>
                  </a:moveTo>
                  <a:lnTo>
                    <a:pt x="1849565" y="1697736"/>
                  </a:lnTo>
                  <a:lnTo>
                    <a:pt x="1848993" y="1697736"/>
                  </a:lnTo>
                  <a:close/>
                  <a:moveTo>
                    <a:pt x="1849565" y="1697736"/>
                  </a:moveTo>
                  <a:lnTo>
                    <a:pt x="1849565" y="1698403"/>
                  </a:lnTo>
                  <a:lnTo>
                    <a:pt x="1848993" y="1698403"/>
                  </a:lnTo>
                  <a:lnTo>
                    <a:pt x="1846612" y="1695450"/>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25" name="Freeform: Shape 24">
              <a:extLst>
                <a:ext uri="{FF2B5EF4-FFF2-40B4-BE49-F238E27FC236}">
                  <a16:creationId xmlns:a16="http://schemas.microsoft.com/office/drawing/2014/main" id="{ED0752A4-E06F-8743-2A31-8E6B4B3BAAF2}"/>
                </a:ext>
              </a:extLst>
            </p:cNvPr>
            <p:cNvSpPr/>
            <p:nvPr/>
          </p:nvSpPr>
          <p:spPr>
            <a:xfrm>
              <a:off x="5376224" y="1158353"/>
              <a:ext cx="840071" cy="2101855"/>
            </a:xfrm>
            <a:custGeom>
              <a:avLst/>
              <a:gdLst>
                <a:gd name="connsiteX0" fmla="*/ 435578 w 840200"/>
                <a:gd name="connsiteY0" fmla="*/ 1148429 h 2102167"/>
                <a:gd name="connsiteX1" fmla="*/ 435578 w 840200"/>
                <a:gd name="connsiteY1" fmla="*/ 1148429 h 2102167"/>
                <a:gd name="connsiteX2" fmla="*/ 840200 w 840200"/>
                <a:gd name="connsiteY2" fmla="*/ 2102168 h 2102167"/>
                <a:gd name="connsiteX3" fmla="*/ 721043 w 840200"/>
                <a:gd name="connsiteY3" fmla="*/ 1072325 h 2102167"/>
                <a:gd name="connsiteX4" fmla="*/ 721043 w 840200"/>
                <a:gd name="connsiteY4" fmla="*/ 1072325 h 2102167"/>
                <a:gd name="connsiteX5" fmla="*/ 595979 w 840200"/>
                <a:gd name="connsiteY5" fmla="*/ 0 h 2102167"/>
                <a:gd name="connsiteX6" fmla="*/ 0 w 840200"/>
                <a:gd name="connsiteY6" fmla="*/ 122301 h 210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200" h="2102167">
                  <a:moveTo>
                    <a:pt x="435578" y="1148429"/>
                  </a:moveTo>
                  <a:lnTo>
                    <a:pt x="435578" y="1148429"/>
                  </a:lnTo>
                  <a:lnTo>
                    <a:pt x="840200" y="2102168"/>
                  </a:lnTo>
                  <a:lnTo>
                    <a:pt x="721043" y="1072325"/>
                  </a:lnTo>
                  <a:lnTo>
                    <a:pt x="721043" y="1072325"/>
                  </a:lnTo>
                  <a:lnTo>
                    <a:pt x="595979" y="0"/>
                  </a:lnTo>
                  <a:cubicBezTo>
                    <a:pt x="392641" y="13171"/>
                    <a:pt x="192092" y="54326"/>
                    <a:pt x="0" y="122301"/>
                  </a:cubicBez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26" name="Freeform: Shape 25">
              <a:extLst>
                <a:ext uri="{FF2B5EF4-FFF2-40B4-BE49-F238E27FC236}">
                  <a16:creationId xmlns:a16="http://schemas.microsoft.com/office/drawing/2014/main" id="{79B4A05A-AA04-29F3-BD92-E55FB205A0D4}"/>
                </a:ext>
              </a:extLst>
            </p:cNvPr>
            <p:cNvSpPr/>
            <p:nvPr/>
          </p:nvSpPr>
          <p:spPr>
            <a:xfrm>
              <a:off x="6220486" y="3269541"/>
              <a:ext cx="1409387" cy="2088331"/>
            </a:xfrm>
            <a:custGeom>
              <a:avLst/>
              <a:gdLst>
                <a:gd name="connsiteX0" fmla="*/ 655606 w 1409604"/>
                <a:gd name="connsiteY0" fmla="*/ 799338 h 2088641"/>
                <a:gd name="connsiteX1" fmla="*/ 654748 w 1409604"/>
                <a:gd name="connsiteY1" fmla="*/ 800100 h 2088641"/>
                <a:gd name="connsiteX2" fmla="*/ 0 w 1409604"/>
                <a:gd name="connsiteY2" fmla="*/ 0 h 2088641"/>
                <a:gd name="connsiteX3" fmla="*/ 404336 w 1409604"/>
                <a:gd name="connsiteY3" fmla="*/ 952500 h 2088641"/>
                <a:gd name="connsiteX4" fmla="*/ 402241 w 1409604"/>
                <a:gd name="connsiteY4" fmla="*/ 953357 h 2088641"/>
                <a:gd name="connsiteX5" fmla="*/ 882682 w 1409604"/>
                <a:gd name="connsiteY5" fmla="*/ 2088642 h 2088641"/>
                <a:gd name="connsiteX6" fmla="*/ 1409605 w 1409604"/>
                <a:gd name="connsiteY6" fmla="*/ 1722882 h 208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604" h="2088641">
                  <a:moveTo>
                    <a:pt x="655606" y="799338"/>
                  </a:moveTo>
                  <a:lnTo>
                    <a:pt x="654748" y="800100"/>
                  </a:lnTo>
                  <a:lnTo>
                    <a:pt x="0" y="0"/>
                  </a:lnTo>
                  <a:lnTo>
                    <a:pt x="404336" y="952500"/>
                  </a:lnTo>
                  <a:lnTo>
                    <a:pt x="402241" y="953357"/>
                  </a:lnTo>
                  <a:lnTo>
                    <a:pt x="882682" y="2088642"/>
                  </a:lnTo>
                  <a:cubicBezTo>
                    <a:pt x="1075046" y="1992777"/>
                    <a:pt x="1252526" y="1869580"/>
                    <a:pt x="1409605" y="1722882"/>
                  </a:cubicBez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27" name="Freeform: Shape 26">
              <a:extLst>
                <a:ext uri="{FF2B5EF4-FFF2-40B4-BE49-F238E27FC236}">
                  <a16:creationId xmlns:a16="http://schemas.microsoft.com/office/drawing/2014/main" id="{1632A059-38F1-4CDE-B832-247577E762EE}"/>
                </a:ext>
              </a:extLst>
            </p:cNvPr>
            <p:cNvSpPr/>
            <p:nvPr/>
          </p:nvSpPr>
          <p:spPr>
            <a:xfrm>
              <a:off x="6218296" y="3266874"/>
              <a:ext cx="95" cy="190"/>
            </a:xfrm>
            <a:custGeom>
              <a:avLst/>
              <a:gdLst>
                <a:gd name="connsiteX0" fmla="*/ 95 w 95"/>
                <a:gd name="connsiteY0" fmla="*/ 95 h 190"/>
                <a:gd name="connsiteX1" fmla="*/ 0 w 95"/>
                <a:gd name="connsiteY1" fmla="*/ 0 h 190"/>
                <a:gd name="connsiteX2" fmla="*/ 95 w 95"/>
                <a:gd name="connsiteY2" fmla="*/ 191 h 190"/>
                <a:gd name="connsiteX3" fmla="*/ 95 w 95"/>
                <a:gd name="connsiteY3" fmla="*/ 95 h 190"/>
              </a:gdLst>
              <a:ahLst/>
              <a:cxnLst>
                <a:cxn ang="0">
                  <a:pos x="connsiteX0" y="connsiteY0"/>
                </a:cxn>
                <a:cxn ang="0">
                  <a:pos x="connsiteX1" y="connsiteY1"/>
                </a:cxn>
                <a:cxn ang="0">
                  <a:pos x="connsiteX2" y="connsiteY2"/>
                </a:cxn>
                <a:cxn ang="0">
                  <a:pos x="connsiteX3" y="connsiteY3"/>
                </a:cxn>
              </a:cxnLst>
              <a:rect l="l" t="t" r="r" b="b"/>
              <a:pathLst>
                <a:path w="95" h="190">
                  <a:moveTo>
                    <a:pt x="95" y="95"/>
                  </a:moveTo>
                  <a:lnTo>
                    <a:pt x="0" y="0"/>
                  </a:lnTo>
                  <a:lnTo>
                    <a:pt x="95" y="191"/>
                  </a:lnTo>
                  <a:lnTo>
                    <a:pt x="95" y="95"/>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28" name="Freeform: Shape 27">
              <a:extLst>
                <a:ext uri="{FF2B5EF4-FFF2-40B4-BE49-F238E27FC236}">
                  <a16:creationId xmlns:a16="http://schemas.microsoft.com/office/drawing/2014/main" id="{2FD519E4-B547-87AE-0055-1BFF485C01E4}"/>
                </a:ext>
              </a:extLst>
            </p:cNvPr>
            <p:cNvSpPr/>
            <p:nvPr/>
          </p:nvSpPr>
          <p:spPr>
            <a:xfrm>
              <a:off x="6216010" y="3264018"/>
              <a:ext cx="1238" cy="1047"/>
            </a:xfrm>
            <a:custGeom>
              <a:avLst/>
              <a:gdLst>
                <a:gd name="connsiteX0" fmla="*/ 667 w 1238"/>
                <a:gd name="connsiteY0" fmla="*/ 381 h 1047"/>
                <a:gd name="connsiteX1" fmla="*/ 476 w 1238"/>
                <a:gd name="connsiteY1" fmla="*/ 571 h 1047"/>
                <a:gd name="connsiteX2" fmla="*/ 190 w 1238"/>
                <a:gd name="connsiteY2" fmla="*/ 191 h 1047"/>
                <a:gd name="connsiteX3" fmla="*/ 0 w 1238"/>
                <a:gd name="connsiteY3" fmla="*/ 1048 h 1047"/>
                <a:gd name="connsiteX4" fmla="*/ 95 w 1238"/>
                <a:gd name="connsiteY4" fmla="*/ 953 h 1047"/>
                <a:gd name="connsiteX5" fmla="*/ 95 w 1238"/>
                <a:gd name="connsiteY5" fmla="*/ 1048 h 1047"/>
                <a:gd name="connsiteX6" fmla="*/ 762 w 1238"/>
                <a:gd name="connsiteY6" fmla="*/ 1048 h 1047"/>
                <a:gd name="connsiteX7" fmla="*/ 571 w 1238"/>
                <a:gd name="connsiteY7" fmla="*/ 667 h 1047"/>
                <a:gd name="connsiteX8" fmla="*/ 857 w 1238"/>
                <a:gd name="connsiteY8" fmla="*/ 476 h 1047"/>
                <a:gd name="connsiteX9" fmla="*/ 1048 w 1238"/>
                <a:gd name="connsiteY9" fmla="*/ 571 h 1047"/>
                <a:gd name="connsiteX10" fmla="*/ 1048 w 1238"/>
                <a:gd name="connsiteY10" fmla="*/ 381 h 1047"/>
                <a:gd name="connsiteX11" fmla="*/ 1238 w 1238"/>
                <a:gd name="connsiteY11" fmla="*/ 286 h 1047"/>
                <a:gd name="connsiteX12" fmla="*/ 190 w 1238"/>
                <a:gd name="connsiteY12" fmla="*/ 0 h 1047"/>
                <a:gd name="connsiteX13" fmla="*/ 667 w 1238"/>
                <a:gd name="connsiteY13" fmla="*/ 381 h 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 h="1047">
                  <a:moveTo>
                    <a:pt x="667" y="381"/>
                  </a:moveTo>
                  <a:lnTo>
                    <a:pt x="476" y="571"/>
                  </a:lnTo>
                  <a:lnTo>
                    <a:pt x="190" y="191"/>
                  </a:lnTo>
                  <a:lnTo>
                    <a:pt x="0" y="1048"/>
                  </a:lnTo>
                  <a:lnTo>
                    <a:pt x="95" y="953"/>
                  </a:lnTo>
                  <a:lnTo>
                    <a:pt x="95" y="1048"/>
                  </a:lnTo>
                  <a:lnTo>
                    <a:pt x="762" y="1048"/>
                  </a:lnTo>
                  <a:lnTo>
                    <a:pt x="571" y="667"/>
                  </a:lnTo>
                  <a:lnTo>
                    <a:pt x="857" y="476"/>
                  </a:lnTo>
                  <a:lnTo>
                    <a:pt x="1048" y="571"/>
                  </a:lnTo>
                  <a:lnTo>
                    <a:pt x="1048" y="381"/>
                  </a:lnTo>
                  <a:lnTo>
                    <a:pt x="1238" y="286"/>
                  </a:lnTo>
                  <a:lnTo>
                    <a:pt x="190" y="0"/>
                  </a:lnTo>
                  <a:lnTo>
                    <a:pt x="667" y="381"/>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29" name="Freeform: Shape 28">
              <a:extLst>
                <a:ext uri="{FF2B5EF4-FFF2-40B4-BE49-F238E27FC236}">
                  <a16:creationId xmlns:a16="http://schemas.microsoft.com/office/drawing/2014/main" id="{CE507A60-7FD9-FFF5-9A4C-FF2C59067BA7}"/>
                </a:ext>
              </a:extLst>
            </p:cNvPr>
            <p:cNvSpPr/>
            <p:nvPr/>
          </p:nvSpPr>
          <p:spPr>
            <a:xfrm>
              <a:off x="6211249" y="3263923"/>
              <a:ext cx="4761" cy="1142"/>
            </a:xfrm>
            <a:custGeom>
              <a:avLst/>
              <a:gdLst>
                <a:gd name="connsiteX0" fmla="*/ 4381 w 4762"/>
                <a:gd name="connsiteY0" fmla="*/ 1143 h 1142"/>
                <a:gd name="connsiteX1" fmla="*/ 4763 w 4762"/>
                <a:gd name="connsiteY1" fmla="*/ 191 h 1142"/>
                <a:gd name="connsiteX2" fmla="*/ 4572 w 4762"/>
                <a:gd name="connsiteY2" fmla="*/ 0 h 1142"/>
                <a:gd name="connsiteX3" fmla="*/ 0 w 4762"/>
                <a:gd name="connsiteY3" fmla="*/ 953 h 1142"/>
                <a:gd name="connsiteX4" fmla="*/ 4381 w 4762"/>
                <a:gd name="connsiteY4" fmla="*/ 1143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1142">
                  <a:moveTo>
                    <a:pt x="4381" y="1143"/>
                  </a:moveTo>
                  <a:lnTo>
                    <a:pt x="4763" y="191"/>
                  </a:lnTo>
                  <a:lnTo>
                    <a:pt x="4572" y="0"/>
                  </a:lnTo>
                  <a:lnTo>
                    <a:pt x="0" y="953"/>
                  </a:lnTo>
                  <a:lnTo>
                    <a:pt x="4381" y="1143"/>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30" name="Freeform: Shape 29">
              <a:extLst>
                <a:ext uri="{FF2B5EF4-FFF2-40B4-BE49-F238E27FC236}">
                  <a16:creationId xmlns:a16="http://schemas.microsoft.com/office/drawing/2014/main" id="{CFA09358-04CD-1048-68CD-C39AD47CA442}"/>
                </a:ext>
              </a:extLst>
            </p:cNvPr>
            <p:cNvSpPr/>
            <p:nvPr/>
          </p:nvSpPr>
          <p:spPr>
            <a:xfrm>
              <a:off x="3952266" y="3267351"/>
              <a:ext cx="2260029" cy="1224256"/>
            </a:xfrm>
            <a:custGeom>
              <a:avLst/>
              <a:gdLst>
                <a:gd name="connsiteX0" fmla="*/ 2260378 w 2260377"/>
                <a:gd name="connsiteY0" fmla="*/ 0 h 1224438"/>
                <a:gd name="connsiteX1" fmla="*/ 1262348 w 2260377"/>
                <a:gd name="connsiteY1" fmla="*/ 268415 h 1224438"/>
                <a:gd name="connsiteX2" fmla="*/ 1261396 w 2260377"/>
                <a:gd name="connsiteY2" fmla="*/ 264700 h 1224438"/>
                <a:gd name="connsiteX3" fmla="*/ 0 w 2260377"/>
                <a:gd name="connsiteY3" fmla="*/ 602551 h 1224438"/>
                <a:gd name="connsiteX4" fmla="*/ 246888 w 2260377"/>
                <a:gd name="connsiteY4" fmla="*/ 1224439 h 1224438"/>
                <a:gd name="connsiteX5" fmla="*/ 1548575 w 2260377"/>
                <a:gd name="connsiteY5" fmla="*/ 433864 h 122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0377" h="1224438">
                  <a:moveTo>
                    <a:pt x="2260378" y="0"/>
                  </a:moveTo>
                  <a:lnTo>
                    <a:pt x="1262348" y="268415"/>
                  </a:lnTo>
                  <a:cubicBezTo>
                    <a:pt x="1262348" y="267176"/>
                    <a:pt x="1261682" y="265938"/>
                    <a:pt x="1261396" y="264700"/>
                  </a:cubicBezTo>
                  <a:lnTo>
                    <a:pt x="0" y="602551"/>
                  </a:lnTo>
                  <a:cubicBezTo>
                    <a:pt x="50503" y="821099"/>
                    <a:pt x="133738" y="1030762"/>
                    <a:pt x="246888" y="1224439"/>
                  </a:cubicBezTo>
                  <a:lnTo>
                    <a:pt x="1548575" y="433864"/>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31" name="Freeform: Shape 30">
              <a:extLst>
                <a:ext uri="{FF2B5EF4-FFF2-40B4-BE49-F238E27FC236}">
                  <a16:creationId xmlns:a16="http://schemas.microsoft.com/office/drawing/2014/main" id="{716E4153-5429-8536-573E-FA17061EEE3C}"/>
                </a:ext>
              </a:extLst>
            </p:cNvPr>
            <p:cNvSpPr/>
            <p:nvPr/>
          </p:nvSpPr>
          <p:spPr>
            <a:xfrm>
              <a:off x="3901220" y="2565273"/>
              <a:ext cx="2314314" cy="698459"/>
            </a:xfrm>
            <a:custGeom>
              <a:avLst/>
              <a:gdLst>
                <a:gd name="connsiteX0" fmla="*/ 1278636 w 2314670"/>
                <a:gd name="connsiteY0" fmla="*/ 672846 h 698563"/>
                <a:gd name="connsiteX1" fmla="*/ 2314670 w 2314670"/>
                <a:gd name="connsiteY1" fmla="*/ 698563 h 698563"/>
                <a:gd name="connsiteX2" fmla="*/ 146304 w 2314670"/>
                <a:gd name="connsiteY2" fmla="*/ 0 h 698563"/>
                <a:gd name="connsiteX3" fmla="*/ 101727 w 2314670"/>
                <a:gd name="connsiteY3" fmla="*/ 124778 h 698563"/>
                <a:gd name="connsiteX4" fmla="*/ 0 w 2314670"/>
                <a:gd name="connsiteY4" fmla="*/ 639985 h 698563"/>
                <a:gd name="connsiteX5" fmla="*/ 1278541 w 2314670"/>
                <a:gd name="connsiteY5" fmla="*/ 672846 h 69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4670" h="698563">
                  <a:moveTo>
                    <a:pt x="1278636" y="672846"/>
                  </a:moveTo>
                  <a:lnTo>
                    <a:pt x="2314670" y="698563"/>
                  </a:lnTo>
                  <a:lnTo>
                    <a:pt x="146304" y="0"/>
                  </a:lnTo>
                  <a:cubicBezTo>
                    <a:pt x="130397" y="40862"/>
                    <a:pt x="115348" y="82487"/>
                    <a:pt x="101727" y="124778"/>
                  </a:cubicBezTo>
                  <a:cubicBezTo>
                    <a:pt x="47574" y="291889"/>
                    <a:pt x="13427" y="464832"/>
                    <a:pt x="0" y="639985"/>
                  </a:cubicBezTo>
                  <a:lnTo>
                    <a:pt x="1278541" y="672846"/>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32" name="Freeform: Shape 31">
              <a:extLst>
                <a:ext uri="{FF2B5EF4-FFF2-40B4-BE49-F238E27FC236}">
                  <a16:creationId xmlns:a16="http://schemas.microsoft.com/office/drawing/2014/main" id="{D55468C5-7817-6398-2FD0-636918C59761}"/>
                </a:ext>
              </a:extLst>
            </p:cNvPr>
            <p:cNvSpPr/>
            <p:nvPr/>
          </p:nvSpPr>
          <p:spPr>
            <a:xfrm>
              <a:off x="4621390" y="3271065"/>
              <a:ext cx="1591287" cy="2114807"/>
            </a:xfrm>
            <a:custGeom>
              <a:avLst/>
              <a:gdLst>
                <a:gd name="connsiteX0" fmla="*/ 1591532 w 1591532"/>
                <a:gd name="connsiteY0" fmla="*/ 0 h 2115121"/>
                <a:gd name="connsiteX1" fmla="*/ 0 w 1591532"/>
                <a:gd name="connsiteY1" fmla="*/ 1743647 h 2115121"/>
                <a:gd name="connsiteX2" fmla="*/ 561213 w 1591532"/>
                <a:gd name="connsiteY2" fmla="*/ 2115122 h 2115121"/>
              </a:gdLst>
              <a:ahLst/>
              <a:cxnLst>
                <a:cxn ang="0">
                  <a:pos x="connsiteX0" y="connsiteY0"/>
                </a:cxn>
                <a:cxn ang="0">
                  <a:pos x="connsiteX1" y="connsiteY1"/>
                </a:cxn>
                <a:cxn ang="0">
                  <a:pos x="connsiteX2" y="connsiteY2"/>
                </a:cxn>
              </a:cxnLst>
              <a:rect l="l" t="t" r="r" b="b"/>
              <a:pathLst>
                <a:path w="1591532" h="2115121">
                  <a:moveTo>
                    <a:pt x="1591532" y="0"/>
                  </a:moveTo>
                  <a:lnTo>
                    <a:pt x="0" y="1743647"/>
                  </a:lnTo>
                  <a:cubicBezTo>
                    <a:pt x="166931" y="1895497"/>
                    <a:pt x="356212" y="2020785"/>
                    <a:pt x="561213" y="2115122"/>
                  </a:cubicBez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33" name="Freeform: Shape 32">
              <a:extLst>
                <a:ext uri="{FF2B5EF4-FFF2-40B4-BE49-F238E27FC236}">
                  <a16:creationId xmlns:a16="http://schemas.microsoft.com/office/drawing/2014/main" id="{7F13B3A4-DBE2-74BE-F3F1-7FD1A4A950DF}"/>
                </a:ext>
              </a:extLst>
            </p:cNvPr>
            <p:cNvSpPr/>
            <p:nvPr/>
          </p:nvSpPr>
          <p:spPr>
            <a:xfrm>
              <a:off x="6218868" y="3265447"/>
              <a:ext cx="285" cy="476"/>
            </a:xfrm>
            <a:custGeom>
              <a:avLst/>
              <a:gdLst>
                <a:gd name="connsiteX0" fmla="*/ 286 w 285"/>
                <a:gd name="connsiteY0" fmla="*/ 0 h 476"/>
                <a:gd name="connsiteX1" fmla="*/ 0 w 285"/>
                <a:gd name="connsiteY1" fmla="*/ 95 h 476"/>
                <a:gd name="connsiteX2" fmla="*/ 95 w 285"/>
                <a:gd name="connsiteY2" fmla="*/ 476 h 476"/>
                <a:gd name="connsiteX3" fmla="*/ 286 w 285"/>
                <a:gd name="connsiteY3" fmla="*/ 0 h 476"/>
              </a:gdLst>
              <a:ahLst/>
              <a:cxnLst>
                <a:cxn ang="0">
                  <a:pos x="connsiteX0" y="connsiteY0"/>
                </a:cxn>
                <a:cxn ang="0">
                  <a:pos x="connsiteX1" y="connsiteY1"/>
                </a:cxn>
                <a:cxn ang="0">
                  <a:pos x="connsiteX2" y="connsiteY2"/>
                </a:cxn>
                <a:cxn ang="0">
                  <a:pos x="connsiteX3" y="connsiteY3"/>
                </a:cxn>
              </a:cxnLst>
              <a:rect l="l" t="t" r="r" b="b"/>
              <a:pathLst>
                <a:path w="285" h="476">
                  <a:moveTo>
                    <a:pt x="286" y="0"/>
                  </a:moveTo>
                  <a:lnTo>
                    <a:pt x="0" y="95"/>
                  </a:lnTo>
                  <a:lnTo>
                    <a:pt x="95" y="476"/>
                  </a:lnTo>
                  <a:lnTo>
                    <a:pt x="286" y="0"/>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34" name="Freeform: Shape 33">
              <a:extLst>
                <a:ext uri="{FF2B5EF4-FFF2-40B4-BE49-F238E27FC236}">
                  <a16:creationId xmlns:a16="http://schemas.microsoft.com/office/drawing/2014/main" id="{9051EFEC-B333-D1C6-1128-BA135D7BF43E}"/>
                </a:ext>
              </a:extLst>
            </p:cNvPr>
            <p:cNvSpPr/>
            <p:nvPr/>
          </p:nvSpPr>
          <p:spPr>
            <a:xfrm>
              <a:off x="5820689" y="3272589"/>
              <a:ext cx="662361" cy="2318802"/>
            </a:xfrm>
            <a:custGeom>
              <a:avLst/>
              <a:gdLst>
                <a:gd name="connsiteX0" fmla="*/ 397288 w 662463"/>
                <a:gd name="connsiteY0" fmla="*/ 0 h 2319147"/>
                <a:gd name="connsiteX1" fmla="*/ 0 w 662463"/>
                <a:gd name="connsiteY1" fmla="*/ 2299525 h 2319147"/>
                <a:gd name="connsiteX2" fmla="*/ 662464 w 662463"/>
                <a:gd name="connsiteY2" fmla="*/ 2288000 h 2319147"/>
              </a:gdLst>
              <a:ahLst/>
              <a:cxnLst>
                <a:cxn ang="0">
                  <a:pos x="connsiteX0" y="connsiteY0"/>
                </a:cxn>
                <a:cxn ang="0">
                  <a:pos x="connsiteX1" y="connsiteY1"/>
                </a:cxn>
                <a:cxn ang="0">
                  <a:pos x="connsiteX2" y="connsiteY2"/>
                </a:cxn>
              </a:cxnLst>
              <a:rect l="l" t="t" r="r" b="b"/>
              <a:pathLst>
                <a:path w="662463" h="2319147">
                  <a:moveTo>
                    <a:pt x="397288" y="0"/>
                  </a:moveTo>
                  <a:lnTo>
                    <a:pt x="0" y="2299525"/>
                  </a:lnTo>
                  <a:cubicBezTo>
                    <a:pt x="220139" y="2329107"/>
                    <a:pt x="443487" y="2325222"/>
                    <a:pt x="662464" y="2288000"/>
                  </a:cubicBez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35" name="Freeform: Shape 34">
              <a:extLst>
                <a:ext uri="{FF2B5EF4-FFF2-40B4-BE49-F238E27FC236}">
                  <a16:creationId xmlns:a16="http://schemas.microsoft.com/office/drawing/2014/main" id="{418511BF-7955-08A3-B4F4-3616D9178257}"/>
                </a:ext>
              </a:extLst>
            </p:cNvPr>
            <p:cNvSpPr/>
            <p:nvPr/>
          </p:nvSpPr>
          <p:spPr>
            <a:xfrm>
              <a:off x="6214245" y="3266117"/>
              <a:ext cx="3333" cy="9524"/>
            </a:xfrm>
            <a:custGeom>
              <a:avLst/>
              <a:gdLst>
                <a:gd name="connsiteX0" fmla="*/ 1333 w 3333"/>
                <a:gd name="connsiteY0" fmla="*/ 1810 h 9525"/>
                <a:gd name="connsiteX1" fmla="*/ 0 w 3333"/>
                <a:gd name="connsiteY1" fmla="*/ 9525 h 9525"/>
                <a:gd name="connsiteX2" fmla="*/ 3334 w 3333"/>
                <a:gd name="connsiteY2" fmla="*/ 2762 h 9525"/>
                <a:gd name="connsiteX3" fmla="*/ 3048 w 3333"/>
                <a:gd name="connsiteY3" fmla="*/ 0 h 9525"/>
                <a:gd name="connsiteX4" fmla="*/ 1333 w 3333"/>
                <a:gd name="connsiteY4" fmla="*/ 181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 h="9525">
                  <a:moveTo>
                    <a:pt x="1333" y="1810"/>
                  </a:moveTo>
                  <a:lnTo>
                    <a:pt x="0" y="9525"/>
                  </a:lnTo>
                  <a:lnTo>
                    <a:pt x="3334" y="2762"/>
                  </a:lnTo>
                  <a:lnTo>
                    <a:pt x="3048" y="0"/>
                  </a:lnTo>
                  <a:lnTo>
                    <a:pt x="1333" y="1810"/>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sp>
          <p:nvSpPr>
            <p:cNvPr id="36" name="Freeform: Shape 35">
              <a:extLst>
                <a:ext uri="{FF2B5EF4-FFF2-40B4-BE49-F238E27FC236}">
                  <a16:creationId xmlns:a16="http://schemas.microsoft.com/office/drawing/2014/main" id="{60C628B3-6BD9-C135-4111-75D2490883F4}"/>
                </a:ext>
              </a:extLst>
            </p:cNvPr>
            <p:cNvSpPr/>
            <p:nvPr/>
          </p:nvSpPr>
          <p:spPr>
            <a:xfrm>
              <a:off x="6219443" y="3266122"/>
              <a:ext cx="190" cy="95"/>
            </a:xfrm>
            <a:custGeom>
              <a:avLst/>
              <a:gdLst>
                <a:gd name="connsiteX0" fmla="*/ 191 w 190"/>
                <a:gd name="connsiteY0" fmla="*/ 0 h 95"/>
                <a:gd name="connsiteX1" fmla="*/ 0 w 190"/>
                <a:gd name="connsiteY1" fmla="*/ 0 h 95"/>
                <a:gd name="connsiteX2" fmla="*/ 191 w 190"/>
                <a:gd name="connsiteY2" fmla="*/ 95 h 95"/>
                <a:gd name="connsiteX3" fmla="*/ 191 w 190"/>
                <a:gd name="connsiteY3" fmla="*/ 0 h 95"/>
              </a:gdLst>
              <a:ahLst/>
              <a:cxnLst>
                <a:cxn ang="0">
                  <a:pos x="connsiteX0" y="connsiteY0"/>
                </a:cxn>
                <a:cxn ang="0">
                  <a:pos x="connsiteX1" y="connsiteY1"/>
                </a:cxn>
                <a:cxn ang="0">
                  <a:pos x="connsiteX2" y="connsiteY2"/>
                </a:cxn>
                <a:cxn ang="0">
                  <a:pos x="connsiteX3" y="connsiteY3"/>
                </a:cxn>
              </a:cxnLst>
              <a:rect l="l" t="t" r="r" b="b"/>
              <a:pathLst>
                <a:path w="190" h="95">
                  <a:moveTo>
                    <a:pt x="191" y="0"/>
                  </a:moveTo>
                  <a:lnTo>
                    <a:pt x="0" y="0"/>
                  </a:lnTo>
                  <a:lnTo>
                    <a:pt x="191" y="95"/>
                  </a:lnTo>
                  <a:lnTo>
                    <a:pt x="191" y="0"/>
                  </a:lnTo>
                  <a:close/>
                </a:path>
              </a:pathLst>
            </a:custGeom>
            <a:grpFill/>
            <a:ln w="9525" cap="flat">
              <a:noFill/>
              <a:prstDash val="solid"/>
              <a:miter/>
            </a:ln>
          </p:spPr>
          <p:txBody>
            <a:bodyPr rtlCol="0" anchor="ctr"/>
            <a:lstStyle/>
            <a:p>
              <a:endParaRPr lang="en-US" dirty="0">
                <a:latin typeface="#9Slide07 Sedgwick Ave" panose="00000500000000000000" pitchFamily="2" charset="0"/>
              </a:endParaRPr>
            </a:p>
          </p:txBody>
        </p:sp>
      </p:grpSp>
      <p:sp>
        <p:nvSpPr>
          <p:cNvPr id="38" name="TextBox 37">
            <a:extLst>
              <a:ext uri="{FF2B5EF4-FFF2-40B4-BE49-F238E27FC236}">
                <a16:creationId xmlns:a16="http://schemas.microsoft.com/office/drawing/2014/main" id="{96260181-EAF7-7CD0-2CBD-B036EAF3B70C}"/>
              </a:ext>
            </a:extLst>
          </p:cNvPr>
          <p:cNvSpPr txBox="1"/>
          <p:nvPr/>
        </p:nvSpPr>
        <p:spPr>
          <a:xfrm>
            <a:off x="2950909" y="814323"/>
            <a:ext cx="6457418" cy="6546511"/>
          </a:xfrm>
          <a:prstGeom prst="rect">
            <a:avLst/>
          </a:prstGeom>
          <a:noFill/>
        </p:spPr>
        <p:txBody>
          <a:bodyPr wrap="none" lIns="0" tIns="0" rIns="0" bIns="0" rtlCol="0">
            <a:prstTxWarp prst="textArchUp">
              <a:avLst/>
            </a:prstTxWarp>
            <a:spAutoFit/>
          </a:bodyPr>
          <a:lstStyle/>
          <a:p>
            <a:pPr algn="ctr"/>
            <a:r>
              <a:rPr lang="vi-VN" sz="6000" b="1" spc="320" dirty="0" smtClean="0">
                <a:solidFill>
                  <a:srgbClr val="FFCC00"/>
                </a:solidFill>
                <a:latin typeface="#9Slide07 SVNNexa Rust Slab Bla" panose="020B0606040200020203" charset="0"/>
                <a:cs typeface="Calibri" panose="020F0502020204030204" pitchFamily="34" charset="0"/>
              </a:rPr>
              <a:t>TƯ TƯỞNG HỒ CHÍ MINH</a:t>
            </a:r>
            <a:endParaRPr lang="en-US" sz="6000" b="1" spc="320" dirty="0">
              <a:solidFill>
                <a:srgbClr val="FFCC00"/>
              </a:solidFill>
              <a:latin typeface="#9Slide07 SVNNexa Rust Slab Bla" panose="020B0606040200020203" charset="0"/>
              <a:cs typeface="Calibri" panose="020F0502020204030204" pitchFamily="34" charset="0"/>
            </a:endParaRPr>
          </a:p>
        </p:txBody>
      </p:sp>
      <p:grpSp>
        <p:nvGrpSpPr>
          <p:cNvPr id="39" name="Group 38">
            <a:extLst>
              <a:ext uri="{FF2B5EF4-FFF2-40B4-BE49-F238E27FC236}">
                <a16:creationId xmlns:a16="http://schemas.microsoft.com/office/drawing/2014/main" id="{4CE3D3F7-F13B-65FC-04D6-0714CCF01D65}"/>
              </a:ext>
            </a:extLst>
          </p:cNvPr>
          <p:cNvGrpSpPr/>
          <p:nvPr/>
        </p:nvGrpSpPr>
        <p:grpSpPr>
          <a:xfrm>
            <a:off x="3505200" y="1209026"/>
            <a:ext cx="5181600" cy="5181600"/>
            <a:chOff x="3505200" y="1056765"/>
            <a:chExt cx="5181600" cy="5181600"/>
          </a:xfrm>
        </p:grpSpPr>
        <p:sp>
          <p:nvSpPr>
            <p:cNvPr id="40" name="Oval 39">
              <a:extLst>
                <a:ext uri="{FF2B5EF4-FFF2-40B4-BE49-F238E27FC236}">
                  <a16:creationId xmlns:a16="http://schemas.microsoft.com/office/drawing/2014/main" id="{E6F1B464-1357-A0E1-01B5-AF5E2F51A512}"/>
                </a:ext>
              </a:extLst>
            </p:cNvPr>
            <p:cNvSpPr/>
            <p:nvPr/>
          </p:nvSpPr>
          <p:spPr>
            <a:xfrm>
              <a:off x="3505200" y="1056765"/>
              <a:ext cx="5181600" cy="5181600"/>
            </a:xfrm>
            <a:prstGeom prst="ellipse">
              <a:avLst/>
            </a:prstGeom>
            <a:blipFill dpi="0" rotWithShape="1">
              <a:blip r:embed="rId4"/>
              <a:srcRect/>
              <a:stretch>
                <a:fillRect l="-54413" t="-115836" r="-2940" b="-368"/>
              </a:stretch>
            </a:blipFill>
            <a:ln w="247650" cmpd="thickThin">
              <a:solidFill>
                <a:srgbClr val="5D3E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9Slide07 Sedgwick Ave" panose="00000500000000000000" pitchFamily="2" charset="0"/>
              </a:endParaRPr>
            </a:p>
          </p:txBody>
        </p:sp>
        <p:sp>
          <p:nvSpPr>
            <p:cNvPr id="41" name="TextBox 40">
              <a:extLst>
                <a:ext uri="{FF2B5EF4-FFF2-40B4-BE49-F238E27FC236}">
                  <a16:creationId xmlns:a16="http://schemas.microsoft.com/office/drawing/2014/main" id="{F327DDE8-1041-4299-3BC2-FDD2AA4433F0}"/>
                </a:ext>
              </a:extLst>
            </p:cNvPr>
            <p:cNvSpPr txBox="1"/>
            <p:nvPr/>
          </p:nvSpPr>
          <p:spPr>
            <a:xfrm>
              <a:off x="4620217" y="2296411"/>
              <a:ext cx="65" cy="1015663"/>
            </a:xfrm>
            <a:prstGeom prst="rect">
              <a:avLst/>
            </a:prstGeom>
            <a:noFill/>
          </p:spPr>
          <p:txBody>
            <a:bodyPr wrap="none" lIns="0" tIns="0" rIns="0" bIns="0" rtlCol="0">
              <a:spAutoFit/>
            </a:bodyPr>
            <a:lstStyle/>
            <a:p>
              <a:pPr algn="l"/>
              <a:endParaRPr lang="en-US" sz="6600" dirty="0">
                <a:solidFill>
                  <a:schemeClr val="tx2">
                    <a:lumMod val="50000"/>
                  </a:schemeClr>
                </a:solidFill>
                <a:latin typeface="#9Slide07 SVNNexa Rust Slab Bla" panose="020B0606040200020203" pitchFamily="34" charset="0"/>
              </a:endParaRPr>
            </a:p>
          </p:txBody>
        </p:sp>
      </p:grpSp>
      <p:grpSp>
        <p:nvGrpSpPr>
          <p:cNvPr id="54" name="Group 53">
            <a:extLst>
              <a:ext uri="{FF2B5EF4-FFF2-40B4-BE49-F238E27FC236}">
                <a16:creationId xmlns:a16="http://schemas.microsoft.com/office/drawing/2014/main" id="{C6FBFEC4-F80D-DC55-FCAB-DF1FC4E39648}"/>
              </a:ext>
            </a:extLst>
          </p:cNvPr>
          <p:cNvGrpSpPr/>
          <p:nvPr/>
        </p:nvGrpSpPr>
        <p:grpSpPr>
          <a:xfrm>
            <a:off x="2666121" y="-17542205"/>
            <a:ext cx="7966880" cy="3553664"/>
            <a:chOff x="2112560" y="1652168"/>
            <a:chExt cx="7966880" cy="3553664"/>
          </a:xfrm>
        </p:grpSpPr>
        <p:sp>
          <p:nvSpPr>
            <p:cNvPr id="55" name="Rectangle 54">
              <a:extLst>
                <a:ext uri="{FF2B5EF4-FFF2-40B4-BE49-F238E27FC236}">
                  <a16:creationId xmlns:a16="http://schemas.microsoft.com/office/drawing/2014/main" id="{5B0FAC4C-1F7F-C283-1788-01F0D6EB89DF}"/>
                </a:ext>
              </a:extLst>
            </p:cNvPr>
            <p:cNvSpPr/>
            <p:nvPr/>
          </p:nvSpPr>
          <p:spPr>
            <a:xfrm>
              <a:off x="2400300" y="1897325"/>
              <a:ext cx="7391400" cy="306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9Slide07 Sedgwick Ave" panose="00000500000000000000" pitchFamily="2" charset="0"/>
              </a:endParaRPr>
            </a:p>
          </p:txBody>
        </p:sp>
        <p:sp>
          <p:nvSpPr>
            <p:cNvPr id="56" name="Rectangle 55">
              <a:extLst>
                <a:ext uri="{FF2B5EF4-FFF2-40B4-BE49-F238E27FC236}">
                  <a16:creationId xmlns:a16="http://schemas.microsoft.com/office/drawing/2014/main" id="{E04F4022-E46F-6710-DE92-F322CD464039}"/>
                </a:ext>
              </a:extLst>
            </p:cNvPr>
            <p:cNvSpPr>
              <a:spLocks noChangeAspect="1"/>
            </p:cNvSpPr>
            <p:nvPr/>
          </p:nvSpPr>
          <p:spPr>
            <a:xfrm>
              <a:off x="2112560" y="1652168"/>
              <a:ext cx="7966880" cy="3553664"/>
            </a:xfrm>
            <a:prstGeom prst="rect">
              <a:avLst/>
            </a:prstGeom>
            <a:noFill/>
            <a:ln w="196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9Slide07 Sedgwick Ave" panose="00000500000000000000" pitchFamily="2" charset="0"/>
              </a:endParaRPr>
            </a:p>
          </p:txBody>
        </p:sp>
      </p:grpSp>
      <p:sp>
        <p:nvSpPr>
          <p:cNvPr id="61" name="D7190A">
            <a:extLst>
              <a:ext uri="{FF2B5EF4-FFF2-40B4-BE49-F238E27FC236}">
                <a16:creationId xmlns:a16="http://schemas.microsoft.com/office/drawing/2014/main" id="{55F83CF0-804F-3BC0-0C38-9708BE014711}"/>
              </a:ext>
            </a:extLst>
          </p:cNvPr>
          <p:cNvSpPr txBox="1"/>
          <p:nvPr/>
        </p:nvSpPr>
        <p:spPr>
          <a:xfrm>
            <a:off x="0" y="-850900"/>
            <a:ext cx="4932441" cy="276999"/>
          </a:xfrm>
          <a:prstGeom prst="rect">
            <a:avLst/>
          </a:prstGeom>
          <a:noFill/>
        </p:spPr>
        <p:txBody>
          <a:bodyPr vert="horz" wrap="none" lIns="0" tIns="0" rIns="0" bIns="0" rtlCol="0">
            <a:spAutoFit/>
          </a:bodyPr>
          <a:lstStyle/>
          <a:p>
            <a:pPr algn="l"/>
            <a:r>
              <a:rPr lang="en-US">
                <a:noFill/>
              </a:rPr>
              <a:t>C:\Users\Admin\Downloads\Telegram Desktop\</a:t>
            </a:r>
          </a:p>
        </p:txBody>
      </p:sp>
      <p:pic>
        <p:nvPicPr>
          <p:cNvPr id="62" name="Picture 61">
            <a:extLst>
              <a:ext uri="{FF2B5EF4-FFF2-40B4-BE49-F238E27FC236}">
                <a16:creationId xmlns:a16="http://schemas.microsoft.com/office/drawing/2014/main" id="{CDBF8D56-931E-712B-F7A2-23824BDAA54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745" b="99834" l="2652" r="91934">
                        <a14:foregroundMark x1="32265" y1="66722" x2="24530" y2="76622"/>
                        <a14:foregroundMark x1="24530" y1="76622" x2="10608" y2="83694"/>
                        <a14:foregroundMark x1="10608" y1="83694" x2="88950" y2="99251"/>
                        <a14:foregroundMark x1="88950" y1="99251" x2="91934" y2="99418"/>
                        <a14:foregroundMark x1="78343" y1="98752" x2="17017" y2="94260"/>
                        <a14:foregroundMark x1="17017" y1="94260" x2="5083" y2="86689"/>
                        <a14:foregroundMark x1="5083" y1="86689" x2="5856" y2="83444"/>
                        <a14:foregroundMark x1="80221" y1="96173" x2="71823" y2="87770"/>
                        <a14:foregroundMark x1="71823" y1="87770" x2="69613" y2="81864"/>
                        <a14:foregroundMark x1="7293" y1="85524" x2="22652" y2="83361"/>
                        <a14:foregroundMark x1="22652" y1="83361" x2="22652" y2="84443"/>
                        <a14:foregroundMark x1="16685" y1="80366" x2="6519" y2="84027"/>
                        <a14:foregroundMark x1="6519" y1="84027" x2="15138" y2="82030"/>
                        <a14:foregroundMark x1="26740" y1="95341" x2="48729" y2="99834"/>
                        <a14:foregroundMark x1="2652" y1="84027" x2="14586" y2="83694"/>
                        <a14:foregroundMark x1="4530" y1="83028" x2="12376" y2="82196"/>
                        <a14:foregroundMark x1="25083" y1="19468" x2="48398" y2="9151"/>
                        <a14:foregroundMark x1="48398" y1="9151" x2="67735" y2="6073"/>
                        <a14:foregroundMark x1="67735" y1="6073" x2="83536" y2="10815"/>
                        <a14:foregroundMark x1="83536" y1="10815" x2="88950" y2="17804"/>
                        <a14:foregroundMark x1="88950" y1="17804" x2="91271" y2="28702"/>
                        <a14:foregroundMark x1="91271" y1="28702" x2="77238" y2="7488"/>
                        <a14:foregroundMark x1="77238" y1="7488" x2="49834" y2="5824"/>
                        <a14:foregroundMark x1="49834" y1="5824" x2="41215" y2="9817"/>
                        <a14:foregroundMark x1="41215" y1="9817" x2="56906" y2="9401"/>
                        <a14:foregroundMark x1="56906" y1="9401" x2="39890" y2="7155"/>
                        <a14:foregroundMark x1="39890" y1="7155" x2="54696" y2="12230"/>
                        <a14:foregroundMark x1="54696" y1="12230" x2="45193" y2="18303"/>
                        <a14:foregroundMark x1="45193" y1="18303" x2="31050" y2="12063"/>
                        <a14:foregroundMark x1="31050" y1="12063" x2="54586" y2="9318"/>
                        <a14:foregroundMark x1="54586" y1="9318" x2="45193" y2="7238"/>
                        <a14:foregroundMark x1="45193" y1="7238" x2="58453" y2="4493"/>
                        <a14:foregroundMark x1="58453" y1="4493" x2="53591" y2="11231"/>
                        <a14:foregroundMark x1="53591" y1="11231" x2="41436" y2="15890"/>
                        <a14:foregroundMark x1="28619" y1="13145" x2="53923" y2="3245"/>
                        <a14:foregroundMark x1="53923" y1="3245" x2="64862" y2="3245"/>
                        <a14:foregroundMark x1="64862" y1="3245" x2="78343" y2="8735"/>
                        <a14:foregroundMark x1="76906" y1="7654" x2="63867" y2="2745"/>
                        <a14:foregroundMark x1="63867" y1="2745" x2="47735" y2="2745"/>
                        <a14:foregroundMark x1="47735" y1="2745" x2="26740" y2="13977"/>
                        <a14:foregroundMark x1="26740" y1="13977" x2="39779" y2="6156"/>
                        <a14:foregroundMark x1="39779" y1="6156" x2="39006" y2="5990"/>
                        <a14:foregroundMark x1="80331" y1="66889" x2="72597" y2="83361"/>
                        <a14:foregroundMark x1="72597" y1="83361" x2="74365" y2="90682"/>
                        <a14:foregroundMark x1="74365" y1="90682" x2="78011" y2="92679"/>
                      </a14:backgroundRemoval>
                    </a14:imgEffect>
                  </a14:imgLayer>
                </a14:imgProps>
              </a:ext>
            </a:extLst>
          </a:blip>
          <a:stretch>
            <a:fillRect/>
          </a:stretch>
        </p:blipFill>
        <p:spPr>
          <a:xfrm>
            <a:off x="4046522" y="871587"/>
            <a:ext cx="3561770" cy="4730661"/>
          </a:xfrm>
          <a:prstGeom prst="rect">
            <a:avLst/>
          </a:prstGeom>
        </p:spPr>
      </p:pic>
      <p:grpSp>
        <p:nvGrpSpPr>
          <p:cNvPr id="42" name="Group 41">
            <a:extLst>
              <a:ext uri="{FF2B5EF4-FFF2-40B4-BE49-F238E27FC236}">
                <a16:creationId xmlns:a16="http://schemas.microsoft.com/office/drawing/2014/main" id="{4F4AA98B-FB68-C08B-E94B-684C22098C6F}"/>
              </a:ext>
            </a:extLst>
          </p:cNvPr>
          <p:cNvGrpSpPr/>
          <p:nvPr/>
        </p:nvGrpSpPr>
        <p:grpSpPr>
          <a:xfrm>
            <a:off x="1802632" y="5067755"/>
            <a:ext cx="8115300" cy="1666365"/>
            <a:chOff x="2038350" y="4343400"/>
            <a:chExt cx="8115300" cy="1666365"/>
          </a:xfrm>
        </p:grpSpPr>
        <p:grpSp>
          <p:nvGrpSpPr>
            <p:cNvPr id="43" name="Graphic 4">
              <a:extLst>
                <a:ext uri="{FF2B5EF4-FFF2-40B4-BE49-F238E27FC236}">
                  <a16:creationId xmlns:a16="http://schemas.microsoft.com/office/drawing/2014/main" id="{25C03C7F-8918-F6F5-1404-ADA4C84BD63D}"/>
                </a:ext>
              </a:extLst>
            </p:cNvPr>
            <p:cNvGrpSpPr/>
            <p:nvPr/>
          </p:nvGrpSpPr>
          <p:grpSpPr>
            <a:xfrm>
              <a:off x="2038350" y="4343400"/>
              <a:ext cx="8115300" cy="1666365"/>
              <a:chOff x="1899602" y="288342"/>
              <a:chExt cx="3096312" cy="609150"/>
            </a:xfrm>
            <a:blipFill>
              <a:blip r:embed="rId7"/>
              <a:stretch>
                <a:fillRect l="-1258" t="-961" r="-49126" b="961"/>
              </a:stretch>
            </a:blipFill>
          </p:grpSpPr>
          <p:grpSp>
            <p:nvGrpSpPr>
              <p:cNvPr id="45" name="Graphic 4">
                <a:extLst>
                  <a:ext uri="{FF2B5EF4-FFF2-40B4-BE49-F238E27FC236}">
                    <a16:creationId xmlns:a16="http://schemas.microsoft.com/office/drawing/2014/main" id="{B94D4207-5A9D-297A-4EFD-2092CA74F87D}"/>
                  </a:ext>
                </a:extLst>
              </p:cNvPr>
              <p:cNvGrpSpPr/>
              <p:nvPr/>
            </p:nvGrpSpPr>
            <p:grpSpPr>
              <a:xfrm>
                <a:off x="4381949" y="435213"/>
                <a:ext cx="613965" cy="462279"/>
                <a:chOff x="4381949" y="435213"/>
                <a:chExt cx="613965" cy="462279"/>
              </a:xfrm>
              <a:grpFill/>
            </p:grpSpPr>
            <p:sp>
              <p:nvSpPr>
                <p:cNvPr id="50" name="Freeform: Shape 49">
                  <a:extLst>
                    <a:ext uri="{FF2B5EF4-FFF2-40B4-BE49-F238E27FC236}">
                      <a16:creationId xmlns:a16="http://schemas.microsoft.com/office/drawing/2014/main" id="{48563B9E-D916-9BB0-36B6-087F06CF5007}"/>
                    </a:ext>
                  </a:extLst>
                </p:cNvPr>
                <p:cNvSpPr/>
                <p:nvPr/>
              </p:nvSpPr>
              <p:spPr>
                <a:xfrm>
                  <a:off x="4381949" y="435213"/>
                  <a:ext cx="613965" cy="462279"/>
                </a:xfrm>
                <a:custGeom>
                  <a:avLst/>
                  <a:gdLst>
                    <a:gd name="connsiteX0" fmla="*/ 560996 w 613965"/>
                    <a:gd name="connsiteY0" fmla="*/ 0 h 462279"/>
                    <a:gd name="connsiteX1" fmla="*/ 0 w 613965"/>
                    <a:gd name="connsiteY1" fmla="*/ 81862 h 462279"/>
                    <a:gd name="connsiteX2" fmla="*/ 16854 w 613965"/>
                    <a:gd name="connsiteY2" fmla="*/ 272071 h 462279"/>
                    <a:gd name="connsiteX3" fmla="*/ 33708 w 613965"/>
                    <a:gd name="connsiteY3" fmla="*/ 462280 h 462279"/>
                    <a:gd name="connsiteX4" fmla="*/ 613966 w 613965"/>
                    <a:gd name="connsiteY4" fmla="*/ 378010 h 462279"/>
                    <a:gd name="connsiteX5" fmla="*/ 406903 w 613965"/>
                    <a:gd name="connsiteY5" fmla="*/ 219101 h 462279"/>
                    <a:gd name="connsiteX6" fmla="*/ 560996 w 613965"/>
                    <a:gd name="connsiteY6" fmla="*/ 0 h 46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65" h="462279">
                      <a:moveTo>
                        <a:pt x="560996" y="0"/>
                      </a:moveTo>
                      <a:cubicBezTo>
                        <a:pt x="375603" y="33708"/>
                        <a:pt x="187801" y="60193"/>
                        <a:pt x="0" y="81862"/>
                      </a:cubicBezTo>
                      <a:cubicBezTo>
                        <a:pt x="4816" y="144463"/>
                        <a:pt x="12039" y="209471"/>
                        <a:pt x="16854" y="272071"/>
                      </a:cubicBezTo>
                      <a:cubicBezTo>
                        <a:pt x="21669" y="334671"/>
                        <a:pt x="28893" y="399680"/>
                        <a:pt x="33708" y="462280"/>
                      </a:cubicBezTo>
                      <a:cubicBezTo>
                        <a:pt x="226325" y="440611"/>
                        <a:pt x="421349" y="411718"/>
                        <a:pt x="613966" y="378010"/>
                      </a:cubicBezTo>
                      <a:cubicBezTo>
                        <a:pt x="544142" y="325041"/>
                        <a:pt x="474318" y="274479"/>
                        <a:pt x="406903" y="219101"/>
                      </a:cubicBezTo>
                      <a:cubicBezTo>
                        <a:pt x="457465" y="146870"/>
                        <a:pt x="510434" y="72231"/>
                        <a:pt x="560996" y="0"/>
                      </a:cubicBezTo>
                      <a:close/>
                    </a:path>
                  </a:pathLst>
                </a:custGeom>
                <a:grpFill/>
                <a:ln w="24077" cap="flat">
                  <a:noFill/>
                  <a:prstDash val="solid"/>
                  <a:miter/>
                </a:ln>
              </p:spPr>
              <p:txBody>
                <a:bodyPr rtlCol="0" anchor="ctr"/>
                <a:lstStyle/>
                <a:p>
                  <a:endParaRPr lang="en-US" dirty="0">
                    <a:latin typeface="#9Slide07 Sedgwick Ave" panose="00000500000000000000" pitchFamily="2" charset="0"/>
                  </a:endParaRPr>
                </a:p>
              </p:txBody>
            </p:sp>
            <p:sp>
              <p:nvSpPr>
                <p:cNvPr id="51" name="Freeform: Shape 50">
                  <a:extLst>
                    <a:ext uri="{FF2B5EF4-FFF2-40B4-BE49-F238E27FC236}">
                      <a16:creationId xmlns:a16="http://schemas.microsoft.com/office/drawing/2014/main" id="{76F37F1C-5B95-4695-0896-F4CE0A67D1B1}"/>
                    </a:ext>
                  </a:extLst>
                </p:cNvPr>
                <p:cNvSpPr/>
                <p:nvPr/>
              </p:nvSpPr>
              <p:spPr>
                <a:xfrm>
                  <a:off x="4396396" y="659130"/>
                  <a:ext cx="329855" cy="238363"/>
                </a:xfrm>
                <a:custGeom>
                  <a:avLst/>
                  <a:gdLst>
                    <a:gd name="connsiteX0" fmla="*/ 329856 w 329855"/>
                    <a:gd name="connsiteY0" fmla="*/ 0 h 238363"/>
                    <a:gd name="connsiteX1" fmla="*/ 19262 w 329855"/>
                    <a:gd name="connsiteY1" fmla="*/ 238363 h 238363"/>
                    <a:gd name="connsiteX2" fmla="*/ 0 w 329855"/>
                    <a:gd name="connsiteY2" fmla="*/ 4815 h 238363"/>
                    <a:gd name="connsiteX3" fmla="*/ 329856 w 329855"/>
                    <a:gd name="connsiteY3" fmla="*/ 0 h 238363"/>
                  </a:gdLst>
                  <a:ahLst/>
                  <a:cxnLst>
                    <a:cxn ang="0">
                      <a:pos x="connsiteX0" y="connsiteY0"/>
                    </a:cxn>
                    <a:cxn ang="0">
                      <a:pos x="connsiteX1" y="connsiteY1"/>
                    </a:cxn>
                    <a:cxn ang="0">
                      <a:pos x="connsiteX2" y="connsiteY2"/>
                    </a:cxn>
                    <a:cxn ang="0">
                      <a:pos x="connsiteX3" y="connsiteY3"/>
                    </a:cxn>
                  </a:cxnLst>
                  <a:rect l="l" t="t" r="r" b="b"/>
                  <a:pathLst>
                    <a:path w="329855" h="238363">
                      <a:moveTo>
                        <a:pt x="329856" y="0"/>
                      </a:moveTo>
                      <a:cubicBezTo>
                        <a:pt x="228732" y="81862"/>
                        <a:pt x="125201" y="161316"/>
                        <a:pt x="19262" y="238363"/>
                      </a:cubicBezTo>
                      <a:cubicBezTo>
                        <a:pt x="12039" y="161316"/>
                        <a:pt x="4815" y="81862"/>
                        <a:pt x="0" y="4815"/>
                      </a:cubicBezTo>
                      <a:cubicBezTo>
                        <a:pt x="108347" y="4815"/>
                        <a:pt x="219101" y="2408"/>
                        <a:pt x="329856" y="0"/>
                      </a:cubicBezTo>
                      <a:close/>
                    </a:path>
                  </a:pathLst>
                </a:custGeom>
                <a:solidFill>
                  <a:srgbClr val="210F05"/>
                </a:solidFill>
                <a:ln w="24077" cap="flat">
                  <a:noFill/>
                  <a:prstDash val="solid"/>
                  <a:miter/>
                </a:ln>
              </p:spPr>
              <p:txBody>
                <a:bodyPr rtlCol="0" anchor="ctr"/>
                <a:lstStyle/>
                <a:p>
                  <a:endParaRPr lang="en-US" dirty="0">
                    <a:latin typeface="#9Slide07 Sedgwick Ave" panose="00000500000000000000" pitchFamily="2" charset="0"/>
                  </a:endParaRPr>
                </a:p>
              </p:txBody>
            </p:sp>
          </p:grpSp>
          <p:grpSp>
            <p:nvGrpSpPr>
              <p:cNvPr id="46" name="Graphic 4">
                <a:extLst>
                  <a:ext uri="{FF2B5EF4-FFF2-40B4-BE49-F238E27FC236}">
                    <a16:creationId xmlns:a16="http://schemas.microsoft.com/office/drawing/2014/main" id="{C455DB85-FC9B-1F03-A6AA-995432674646}"/>
                  </a:ext>
                </a:extLst>
              </p:cNvPr>
              <p:cNvGrpSpPr/>
              <p:nvPr/>
            </p:nvGrpSpPr>
            <p:grpSpPr>
              <a:xfrm>
                <a:off x="1899602" y="435213"/>
                <a:ext cx="613965" cy="462279"/>
                <a:chOff x="1899602" y="435213"/>
                <a:chExt cx="613965" cy="462279"/>
              </a:xfrm>
              <a:grpFill/>
            </p:grpSpPr>
            <p:sp>
              <p:nvSpPr>
                <p:cNvPr id="48" name="Freeform: Shape 47">
                  <a:extLst>
                    <a:ext uri="{FF2B5EF4-FFF2-40B4-BE49-F238E27FC236}">
                      <a16:creationId xmlns:a16="http://schemas.microsoft.com/office/drawing/2014/main" id="{6C16346F-EA15-5B77-DA6B-11960B58AF6F}"/>
                    </a:ext>
                  </a:extLst>
                </p:cNvPr>
                <p:cNvSpPr/>
                <p:nvPr/>
              </p:nvSpPr>
              <p:spPr>
                <a:xfrm>
                  <a:off x="1899602" y="435213"/>
                  <a:ext cx="613965" cy="462279"/>
                </a:xfrm>
                <a:custGeom>
                  <a:avLst/>
                  <a:gdLst>
                    <a:gd name="connsiteX0" fmla="*/ 52970 w 613965"/>
                    <a:gd name="connsiteY0" fmla="*/ 0 h 462279"/>
                    <a:gd name="connsiteX1" fmla="*/ 613966 w 613965"/>
                    <a:gd name="connsiteY1" fmla="*/ 81862 h 462279"/>
                    <a:gd name="connsiteX2" fmla="*/ 597112 w 613965"/>
                    <a:gd name="connsiteY2" fmla="*/ 272071 h 462279"/>
                    <a:gd name="connsiteX3" fmla="*/ 580258 w 613965"/>
                    <a:gd name="connsiteY3" fmla="*/ 462280 h 462279"/>
                    <a:gd name="connsiteX4" fmla="*/ 0 w 613965"/>
                    <a:gd name="connsiteY4" fmla="*/ 378010 h 462279"/>
                    <a:gd name="connsiteX5" fmla="*/ 207063 w 613965"/>
                    <a:gd name="connsiteY5" fmla="*/ 219101 h 462279"/>
                    <a:gd name="connsiteX6" fmla="*/ 52970 w 613965"/>
                    <a:gd name="connsiteY6" fmla="*/ 0 h 46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65" h="462279">
                      <a:moveTo>
                        <a:pt x="52970" y="0"/>
                      </a:moveTo>
                      <a:cubicBezTo>
                        <a:pt x="238363" y="33708"/>
                        <a:pt x="426164" y="60193"/>
                        <a:pt x="613966" y="81862"/>
                      </a:cubicBezTo>
                      <a:cubicBezTo>
                        <a:pt x="609150" y="144463"/>
                        <a:pt x="601927" y="209471"/>
                        <a:pt x="597112" y="272071"/>
                      </a:cubicBezTo>
                      <a:cubicBezTo>
                        <a:pt x="592296" y="334671"/>
                        <a:pt x="585073" y="399680"/>
                        <a:pt x="580258" y="462280"/>
                      </a:cubicBezTo>
                      <a:cubicBezTo>
                        <a:pt x="387641" y="440611"/>
                        <a:pt x="192617" y="411718"/>
                        <a:pt x="0" y="378010"/>
                      </a:cubicBezTo>
                      <a:cubicBezTo>
                        <a:pt x="69824" y="325041"/>
                        <a:pt x="139647" y="274479"/>
                        <a:pt x="207063" y="219101"/>
                      </a:cubicBezTo>
                      <a:cubicBezTo>
                        <a:pt x="154093" y="146870"/>
                        <a:pt x="103531" y="72231"/>
                        <a:pt x="52970" y="0"/>
                      </a:cubicBezTo>
                      <a:close/>
                    </a:path>
                  </a:pathLst>
                </a:custGeom>
                <a:grpFill/>
                <a:ln w="24077" cap="flat">
                  <a:noFill/>
                  <a:prstDash val="solid"/>
                  <a:miter/>
                </a:ln>
              </p:spPr>
              <p:txBody>
                <a:bodyPr rtlCol="0" anchor="ctr"/>
                <a:lstStyle/>
                <a:p>
                  <a:endParaRPr lang="en-US" dirty="0">
                    <a:latin typeface="#9Slide07 Sedgwick Ave" panose="00000500000000000000" pitchFamily="2" charset="0"/>
                  </a:endParaRPr>
                </a:p>
              </p:txBody>
            </p:sp>
            <p:sp>
              <p:nvSpPr>
                <p:cNvPr id="49" name="Freeform: Shape 48">
                  <a:extLst>
                    <a:ext uri="{FF2B5EF4-FFF2-40B4-BE49-F238E27FC236}">
                      <a16:creationId xmlns:a16="http://schemas.microsoft.com/office/drawing/2014/main" id="{443410B6-BA7B-B25F-9FBF-A10BD6C7709D}"/>
                    </a:ext>
                  </a:extLst>
                </p:cNvPr>
                <p:cNvSpPr/>
                <p:nvPr/>
              </p:nvSpPr>
              <p:spPr>
                <a:xfrm>
                  <a:off x="2169265" y="659130"/>
                  <a:ext cx="329856" cy="238363"/>
                </a:xfrm>
                <a:custGeom>
                  <a:avLst/>
                  <a:gdLst>
                    <a:gd name="connsiteX0" fmla="*/ 0 w 329856"/>
                    <a:gd name="connsiteY0" fmla="*/ 0 h 238363"/>
                    <a:gd name="connsiteX1" fmla="*/ 310594 w 329856"/>
                    <a:gd name="connsiteY1" fmla="*/ 238363 h 238363"/>
                    <a:gd name="connsiteX2" fmla="*/ 329856 w 329856"/>
                    <a:gd name="connsiteY2" fmla="*/ 4815 h 238363"/>
                    <a:gd name="connsiteX3" fmla="*/ 0 w 329856"/>
                    <a:gd name="connsiteY3" fmla="*/ 0 h 238363"/>
                  </a:gdLst>
                  <a:ahLst/>
                  <a:cxnLst>
                    <a:cxn ang="0">
                      <a:pos x="connsiteX0" y="connsiteY0"/>
                    </a:cxn>
                    <a:cxn ang="0">
                      <a:pos x="connsiteX1" y="connsiteY1"/>
                    </a:cxn>
                    <a:cxn ang="0">
                      <a:pos x="connsiteX2" y="connsiteY2"/>
                    </a:cxn>
                    <a:cxn ang="0">
                      <a:pos x="connsiteX3" y="connsiteY3"/>
                    </a:cxn>
                  </a:cxnLst>
                  <a:rect l="l" t="t" r="r" b="b"/>
                  <a:pathLst>
                    <a:path w="329856" h="238363">
                      <a:moveTo>
                        <a:pt x="0" y="0"/>
                      </a:moveTo>
                      <a:cubicBezTo>
                        <a:pt x="101124" y="81862"/>
                        <a:pt x="204655" y="161316"/>
                        <a:pt x="310594" y="238363"/>
                      </a:cubicBezTo>
                      <a:cubicBezTo>
                        <a:pt x="317818" y="161316"/>
                        <a:pt x="325041" y="81862"/>
                        <a:pt x="329856" y="4815"/>
                      </a:cubicBezTo>
                      <a:cubicBezTo>
                        <a:pt x="221509" y="4815"/>
                        <a:pt x="110755" y="2408"/>
                        <a:pt x="0" y="0"/>
                      </a:cubicBezTo>
                      <a:close/>
                    </a:path>
                  </a:pathLst>
                </a:custGeom>
                <a:solidFill>
                  <a:srgbClr val="210F05"/>
                </a:solidFill>
                <a:ln w="24077" cap="flat">
                  <a:noFill/>
                  <a:prstDash val="solid"/>
                  <a:miter/>
                </a:ln>
              </p:spPr>
              <p:txBody>
                <a:bodyPr rtlCol="0" anchor="ctr"/>
                <a:lstStyle/>
                <a:p>
                  <a:endParaRPr lang="en-US" dirty="0">
                    <a:latin typeface="#9Slide07 Sedgwick Ave" panose="00000500000000000000" pitchFamily="2" charset="0"/>
                  </a:endParaRPr>
                </a:p>
              </p:txBody>
            </p:sp>
          </p:grpSp>
          <p:sp>
            <p:nvSpPr>
              <p:cNvPr id="47" name="Freeform: Shape 46">
                <a:extLst>
                  <a:ext uri="{FF2B5EF4-FFF2-40B4-BE49-F238E27FC236}">
                    <a16:creationId xmlns:a16="http://schemas.microsoft.com/office/drawing/2014/main" id="{E4FBD0DD-7AEC-3E66-6E5A-CCC3F31AAA39}"/>
                  </a:ext>
                </a:extLst>
              </p:cNvPr>
              <p:cNvSpPr/>
              <p:nvPr/>
            </p:nvSpPr>
            <p:spPr>
              <a:xfrm>
                <a:off x="2169265" y="288342"/>
                <a:ext cx="2559394" cy="468901"/>
              </a:xfrm>
              <a:custGeom>
                <a:avLst/>
                <a:gdLst>
                  <a:gd name="connsiteX0" fmla="*/ 2516055 w 2559394"/>
                  <a:gd name="connsiteY0" fmla="*/ 0 h 468901"/>
                  <a:gd name="connsiteX1" fmla="*/ 2559394 w 2559394"/>
                  <a:gd name="connsiteY1" fmla="*/ 373195 h 468901"/>
                  <a:gd name="connsiteX2" fmla="*/ 0 w 2559394"/>
                  <a:gd name="connsiteY2" fmla="*/ 373195 h 468901"/>
                  <a:gd name="connsiteX3" fmla="*/ 43339 w 2559394"/>
                  <a:gd name="connsiteY3" fmla="*/ 0 h 468901"/>
                  <a:gd name="connsiteX4" fmla="*/ 2516055 w 2559394"/>
                  <a:gd name="connsiteY4" fmla="*/ 0 h 468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394" h="468901">
                    <a:moveTo>
                      <a:pt x="2516055" y="0"/>
                    </a:moveTo>
                    <a:cubicBezTo>
                      <a:pt x="2530501" y="125201"/>
                      <a:pt x="2544948" y="247994"/>
                      <a:pt x="2559394" y="373195"/>
                    </a:cubicBezTo>
                    <a:cubicBezTo>
                      <a:pt x="1709473" y="500803"/>
                      <a:pt x="849921" y="500803"/>
                      <a:pt x="0" y="373195"/>
                    </a:cubicBezTo>
                    <a:cubicBezTo>
                      <a:pt x="14446" y="247994"/>
                      <a:pt x="28893" y="125201"/>
                      <a:pt x="43339" y="0"/>
                    </a:cubicBezTo>
                    <a:cubicBezTo>
                      <a:pt x="861960" y="125201"/>
                      <a:pt x="1695027" y="125201"/>
                      <a:pt x="2516055" y="0"/>
                    </a:cubicBezTo>
                    <a:close/>
                  </a:path>
                </a:pathLst>
              </a:custGeom>
              <a:grpFill/>
              <a:ln w="24077" cap="flat">
                <a:noFill/>
                <a:prstDash val="solid"/>
                <a:miter/>
              </a:ln>
            </p:spPr>
            <p:txBody>
              <a:bodyPr rtlCol="0" anchor="ctr"/>
              <a:lstStyle/>
              <a:p>
                <a:endParaRPr lang="en-US" dirty="0">
                  <a:latin typeface="#9Slide07 Sedgwick Ave" panose="00000500000000000000" pitchFamily="2" charset="0"/>
                </a:endParaRPr>
              </a:p>
            </p:txBody>
          </p:sp>
        </p:grpSp>
        <p:sp>
          <p:nvSpPr>
            <p:cNvPr id="44" name="TextBox 43">
              <a:extLst>
                <a:ext uri="{FF2B5EF4-FFF2-40B4-BE49-F238E27FC236}">
                  <a16:creationId xmlns:a16="http://schemas.microsoft.com/office/drawing/2014/main" id="{089169D9-4E56-789D-2BCB-5D969327F477}"/>
                </a:ext>
              </a:extLst>
            </p:cNvPr>
            <p:cNvSpPr txBox="1"/>
            <p:nvPr/>
          </p:nvSpPr>
          <p:spPr>
            <a:xfrm>
              <a:off x="3019391" y="4745171"/>
              <a:ext cx="6153218" cy="593541"/>
            </a:xfrm>
            <a:prstGeom prst="rect">
              <a:avLst/>
            </a:prstGeom>
            <a:noFill/>
          </p:spPr>
          <p:txBody>
            <a:bodyPr wrap="none" lIns="0" tIns="0" rIns="0" bIns="0" rtlCol="0">
              <a:prstTxWarp prst="textChevronInverted">
                <a:avLst/>
              </a:prstTxWarp>
              <a:spAutoFit/>
            </a:bodyPr>
            <a:lstStyle/>
            <a:p>
              <a:pPr algn="l"/>
              <a:r>
                <a:rPr lang="en-US" sz="4400" b="1" dirty="0">
                  <a:solidFill>
                    <a:srgbClr val="D0A77B"/>
                  </a:solidFill>
                  <a:latin typeface="Calibri" panose="020F0502020204030204" pitchFamily="34" charset="0"/>
                  <a:cs typeface="Calibri" panose="020F0502020204030204" pitchFamily="34" charset="0"/>
                </a:rPr>
                <a:t>XIN TRÂN TRỌNG CẢM ƠN!</a:t>
              </a:r>
            </a:p>
          </p:txBody>
        </p:sp>
      </p:grpSp>
    </p:spTree>
    <p:extLst>
      <p:ext uri="{BB962C8B-B14F-4D97-AF65-F5344CB8AC3E}">
        <p14:creationId xmlns:p14="http://schemas.microsoft.com/office/powerpoint/2010/main" val="377964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500"/>
                                        <p:tgtEl>
                                          <p:spTgt spid="10"/>
                                        </p:tgtEl>
                                      </p:cBhvr>
                                    </p:animEffect>
                                  </p:childTnLst>
                                </p:cTn>
                              </p:par>
                              <p:par>
                                <p:cTn id="8" presetID="23" presetClass="entr" presetSubtype="16" fill="hold" nodeType="withEffect">
                                  <p:stCondLst>
                                    <p:cond delay="2000"/>
                                  </p:stCondLst>
                                  <p:childTnLst>
                                    <p:set>
                                      <p:cBhvr>
                                        <p:cTn id="9" dur="1" fill="hold">
                                          <p:stCondLst>
                                            <p:cond delay="0"/>
                                          </p:stCondLst>
                                        </p:cTn>
                                        <p:tgtEl>
                                          <p:spTgt spid="11"/>
                                        </p:tgtEl>
                                        <p:attrNameLst>
                                          <p:attrName>style.visibility</p:attrName>
                                        </p:attrNameLst>
                                      </p:cBhvr>
                                      <p:to>
                                        <p:strVal val="visible"/>
                                      </p:to>
                                    </p:set>
                                    <p:anim calcmode="lin" valueType="num">
                                      <p:cBhvr>
                                        <p:cTn id="10" dur="1750" fill="hold"/>
                                        <p:tgtEl>
                                          <p:spTgt spid="11"/>
                                        </p:tgtEl>
                                        <p:attrNameLst>
                                          <p:attrName>ppt_w</p:attrName>
                                        </p:attrNameLst>
                                      </p:cBhvr>
                                      <p:tavLst>
                                        <p:tav tm="0">
                                          <p:val>
                                            <p:fltVal val="0"/>
                                          </p:val>
                                        </p:tav>
                                        <p:tav tm="100000">
                                          <p:val>
                                            <p:strVal val="#ppt_w"/>
                                          </p:val>
                                        </p:tav>
                                      </p:tavLst>
                                    </p:anim>
                                    <p:anim calcmode="lin" valueType="num">
                                      <p:cBhvr>
                                        <p:cTn id="11" dur="1750" fill="hold"/>
                                        <p:tgtEl>
                                          <p:spTgt spid="11"/>
                                        </p:tgtEl>
                                        <p:attrNameLst>
                                          <p:attrName>ppt_h</p:attrName>
                                        </p:attrNameLst>
                                      </p:cBhvr>
                                      <p:tavLst>
                                        <p:tav tm="0">
                                          <p:val>
                                            <p:fltVal val="0"/>
                                          </p:val>
                                        </p:tav>
                                        <p:tav tm="100000">
                                          <p:val>
                                            <p:strVal val="#ppt_h"/>
                                          </p:val>
                                        </p:tav>
                                      </p:tavLst>
                                    </p:anim>
                                  </p:childTnLst>
                                </p:cTn>
                              </p:par>
                              <p:par>
                                <p:cTn id="12" presetID="8" presetClass="emph" presetSubtype="0" fill="hold" nodeType="withEffect">
                                  <p:stCondLst>
                                    <p:cond delay="2000"/>
                                  </p:stCondLst>
                                  <p:childTnLst>
                                    <p:animRot by="21600000">
                                      <p:cBhvr>
                                        <p:cTn id="13" dur="9000" fill="hold"/>
                                        <p:tgtEl>
                                          <p:spTgt spid="11"/>
                                        </p:tgtEl>
                                        <p:attrNameLst>
                                          <p:attrName>r</p:attrName>
                                        </p:attrNameLst>
                                      </p:cBhvr>
                                    </p:animRot>
                                  </p:childTnLst>
                                </p:cTn>
                              </p:par>
                              <p:par>
                                <p:cTn id="14" presetID="53" presetClass="entr" presetSubtype="16" fill="hold" nodeType="withEffect">
                                  <p:stCondLst>
                                    <p:cond delay="1000"/>
                                  </p:stCondLst>
                                  <p:childTnLst>
                                    <p:set>
                                      <p:cBhvr>
                                        <p:cTn id="15" dur="1" fill="hold">
                                          <p:stCondLst>
                                            <p:cond delay="0"/>
                                          </p:stCondLst>
                                        </p:cTn>
                                        <p:tgtEl>
                                          <p:spTgt spid="39"/>
                                        </p:tgtEl>
                                        <p:attrNameLst>
                                          <p:attrName>style.visibility</p:attrName>
                                        </p:attrNameLst>
                                      </p:cBhvr>
                                      <p:to>
                                        <p:strVal val="visible"/>
                                      </p:to>
                                    </p:set>
                                    <p:anim calcmode="lin" valueType="num">
                                      <p:cBhvr>
                                        <p:cTn id="16" dur="1250" fill="hold"/>
                                        <p:tgtEl>
                                          <p:spTgt spid="39"/>
                                        </p:tgtEl>
                                        <p:attrNameLst>
                                          <p:attrName>ppt_w</p:attrName>
                                        </p:attrNameLst>
                                      </p:cBhvr>
                                      <p:tavLst>
                                        <p:tav tm="0">
                                          <p:val>
                                            <p:fltVal val="0"/>
                                          </p:val>
                                        </p:tav>
                                        <p:tav tm="100000">
                                          <p:val>
                                            <p:strVal val="#ppt_w"/>
                                          </p:val>
                                        </p:tav>
                                      </p:tavLst>
                                    </p:anim>
                                    <p:anim calcmode="lin" valueType="num">
                                      <p:cBhvr>
                                        <p:cTn id="17" dur="1250" fill="hold"/>
                                        <p:tgtEl>
                                          <p:spTgt spid="39"/>
                                        </p:tgtEl>
                                        <p:attrNameLst>
                                          <p:attrName>ppt_h</p:attrName>
                                        </p:attrNameLst>
                                      </p:cBhvr>
                                      <p:tavLst>
                                        <p:tav tm="0">
                                          <p:val>
                                            <p:fltVal val="0"/>
                                          </p:val>
                                        </p:tav>
                                        <p:tav tm="100000">
                                          <p:val>
                                            <p:strVal val="#ppt_h"/>
                                          </p:val>
                                        </p:tav>
                                      </p:tavLst>
                                    </p:anim>
                                    <p:animEffect transition="in" filter="fade">
                                      <p:cBhvr>
                                        <p:cTn id="18" dur="1250"/>
                                        <p:tgtEl>
                                          <p:spTgt spid="39"/>
                                        </p:tgtEl>
                                      </p:cBhvr>
                                    </p:animEffect>
                                  </p:childTnLst>
                                </p:cTn>
                              </p:par>
                              <p:par>
                                <p:cTn id="19" presetID="10" presetClass="entr" presetSubtype="0" fill="hold" grpId="0" nodeType="withEffect">
                                  <p:stCondLst>
                                    <p:cond delay="3000"/>
                                  </p:stCondLst>
                                  <p:iterate type="lt">
                                    <p:tmPct val="4000"/>
                                  </p:iterate>
                                  <p:childTnLst>
                                    <p:set>
                                      <p:cBhvr>
                                        <p:cTn id="20" dur="1" fill="hold">
                                          <p:stCondLst>
                                            <p:cond delay="0"/>
                                          </p:stCondLst>
                                        </p:cTn>
                                        <p:tgtEl>
                                          <p:spTgt spid="38"/>
                                        </p:tgtEl>
                                        <p:attrNameLst>
                                          <p:attrName>style.visibility</p:attrName>
                                        </p:attrNameLst>
                                      </p:cBhvr>
                                      <p:to>
                                        <p:strVal val="visible"/>
                                      </p:to>
                                    </p:set>
                                    <p:animEffect transition="in" filter="fade">
                                      <p:cBhvr>
                                        <p:cTn id="21" dur="1500"/>
                                        <p:tgtEl>
                                          <p:spTgt spid="38"/>
                                        </p:tgtEl>
                                      </p:cBhvr>
                                    </p:animEffect>
                                  </p:childTnLst>
                                </p:cTn>
                              </p:par>
                              <p:par>
                                <p:cTn id="22" presetID="16" presetClass="entr" presetSubtype="37" fill="hold" nodeType="withEffect">
                                  <p:stCondLst>
                                    <p:cond delay="4250"/>
                                  </p:stCondLst>
                                  <p:childTnLst>
                                    <p:set>
                                      <p:cBhvr>
                                        <p:cTn id="23" dur="1" fill="hold">
                                          <p:stCondLst>
                                            <p:cond delay="0"/>
                                          </p:stCondLst>
                                        </p:cTn>
                                        <p:tgtEl>
                                          <p:spTgt spid="42"/>
                                        </p:tgtEl>
                                        <p:attrNameLst>
                                          <p:attrName>style.visibility</p:attrName>
                                        </p:attrNameLst>
                                      </p:cBhvr>
                                      <p:to>
                                        <p:strVal val="visible"/>
                                      </p:to>
                                    </p:set>
                                    <p:animEffect transition="in" filter="barn(outVertical)">
                                      <p:cBhvr>
                                        <p:cTn id="24" dur="1000"/>
                                        <p:tgtEl>
                                          <p:spTgt spid="42"/>
                                        </p:tgtEl>
                                      </p:cBhvr>
                                    </p:animEffect>
                                  </p:childTnLst>
                                </p:cTn>
                              </p:par>
                              <p:par>
                                <p:cTn id="25" presetID="53" presetClass="entr" presetSubtype="16" fill="hold" nodeType="withEffect">
                                  <p:stCondLst>
                                    <p:cond delay="1000"/>
                                  </p:stCondLst>
                                  <p:childTnLst>
                                    <p:set>
                                      <p:cBhvr>
                                        <p:cTn id="26" dur="1" fill="hold">
                                          <p:stCondLst>
                                            <p:cond delay="0"/>
                                          </p:stCondLst>
                                        </p:cTn>
                                        <p:tgtEl>
                                          <p:spTgt spid="62"/>
                                        </p:tgtEl>
                                        <p:attrNameLst>
                                          <p:attrName>style.visibility</p:attrName>
                                        </p:attrNameLst>
                                      </p:cBhvr>
                                      <p:to>
                                        <p:strVal val="visible"/>
                                      </p:to>
                                    </p:set>
                                    <p:anim calcmode="lin" valueType="num">
                                      <p:cBhvr>
                                        <p:cTn id="27" dur="1250" fill="hold"/>
                                        <p:tgtEl>
                                          <p:spTgt spid="62"/>
                                        </p:tgtEl>
                                        <p:attrNameLst>
                                          <p:attrName>ppt_w</p:attrName>
                                        </p:attrNameLst>
                                      </p:cBhvr>
                                      <p:tavLst>
                                        <p:tav tm="0">
                                          <p:val>
                                            <p:fltVal val="0"/>
                                          </p:val>
                                        </p:tav>
                                        <p:tav tm="100000">
                                          <p:val>
                                            <p:strVal val="#ppt_w"/>
                                          </p:val>
                                        </p:tav>
                                      </p:tavLst>
                                    </p:anim>
                                    <p:anim calcmode="lin" valueType="num">
                                      <p:cBhvr>
                                        <p:cTn id="28" dur="1250" fill="hold"/>
                                        <p:tgtEl>
                                          <p:spTgt spid="62"/>
                                        </p:tgtEl>
                                        <p:attrNameLst>
                                          <p:attrName>ppt_h</p:attrName>
                                        </p:attrNameLst>
                                      </p:cBhvr>
                                      <p:tavLst>
                                        <p:tav tm="0">
                                          <p:val>
                                            <p:fltVal val="0"/>
                                          </p:val>
                                        </p:tav>
                                        <p:tav tm="100000">
                                          <p:val>
                                            <p:strVal val="#ppt_h"/>
                                          </p:val>
                                        </p:tav>
                                      </p:tavLst>
                                    </p:anim>
                                    <p:animEffect transition="in" filter="fade">
                                      <p:cBhvr>
                                        <p:cTn id="29" dur="1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95AF74E-67C0-1DC8-9AC2-73DDEE18DB73}"/>
              </a:ext>
            </a:extLst>
          </p:cNvPr>
          <p:cNvSpPr/>
          <p:nvPr/>
        </p:nvSpPr>
        <p:spPr>
          <a:xfrm flipH="1">
            <a:off x="6402805" y="-685800"/>
            <a:ext cx="4953000" cy="3226746"/>
          </a:xfrm>
          <a:prstGeom prst="parallelogram">
            <a:avLst>
              <a:gd name="adj" fmla="val 920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CD46D51C-0339-5B63-0EE8-0F91BD77B57E}"/>
              </a:ext>
            </a:extLst>
          </p:cNvPr>
          <p:cNvSpPr/>
          <p:nvPr/>
        </p:nvSpPr>
        <p:spPr>
          <a:xfrm>
            <a:off x="9753600" y="4419600"/>
            <a:ext cx="2438400" cy="24384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D227C4C-7A5C-D400-2205-BFA7E4E093E5}"/>
              </a:ext>
            </a:extLst>
          </p:cNvPr>
          <p:cNvSpPr/>
          <p:nvPr/>
        </p:nvSpPr>
        <p:spPr>
          <a:xfrm>
            <a:off x="7487013" y="625260"/>
            <a:ext cx="4704987" cy="6088807"/>
          </a:xfrm>
          <a:prstGeom prst="roundRect">
            <a:avLst>
              <a:gd name="adj" fmla="val 4249"/>
            </a:avLst>
          </a:prstGeom>
          <a:blipFill>
            <a:blip r:embed="rId2">
              <a:extLst>
                <a:ext uri="{96DAC541-7B7A-43D3-8B79-37D633B846F1}">
                  <asvg:svgBlip xmlns:asvg="http://schemas.microsoft.com/office/drawing/2016/SVG/main" xmlns="" r:embed="rId3"/>
                </a:ext>
              </a:extLst>
            </a:blip>
            <a:srcRect/>
            <a:stretch>
              <a:fillRect t="-1221" b="-12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49DE27E-3CF8-1E70-6396-7DF7A234F1FB}"/>
              </a:ext>
            </a:extLst>
          </p:cNvPr>
          <p:cNvSpPr txBox="1"/>
          <p:nvPr/>
        </p:nvSpPr>
        <p:spPr>
          <a:xfrm>
            <a:off x="1211766" y="623199"/>
            <a:ext cx="5280292" cy="553998"/>
          </a:xfrm>
          <a:prstGeom prst="rect">
            <a:avLst/>
          </a:prstGeom>
          <a:noFill/>
        </p:spPr>
        <p:txBody>
          <a:bodyPr wrap="none" lIns="0" tIns="0" rIns="0" bIns="0" rtlCol="0">
            <a:spAutoFit/>
          </a:bodyPr>
          <a:lstStyle/>
          <a:p>
            <a:pPr algn="ctr"/>
            <a:r>
              <a:rPr lang="vi-VN" sz="3600" b="1" dirty="0" smtClean="0">
                <a:solidFill>
                  <a:schemeClr val="accent5">
                    <a:lumMod val="75000"/>
                  </a:schemeClr>
                </a:solidFill>
                <a:latin typeface="Fira Sans Ultra" panose="020B0A03050000020004" pitchFamily="34" charset="0"/>
                <a:ea typeface="Fira Sans Ultra" panose="020B0A03050000020004" pitchFamily="34" charset="0"/>
                <a:cs typeface="DT Phudu Black" pitchFamily="50" charset="0"/>
              </a:rPr>
              <a:t>NỘI DUNG THUYẾT TRÌNH:</a:t>
            </a:r>
            <a:endParaRPr lang="en-US" sz="3600" b="1" dirty="0">
              <a:solidFill>
                <a:schemeClr val="accent5">
                  <a:lumMod val="75000"/>
                </a:schemeClr>
              </a:solidFill>
              <a:latin typeface="Fira Sans Ultra" panose="020B0A03050000020004" pitchFamily="34" charset="0"/>
              <a:ea typeface="Fira Sans Ultra" panose="020B0A03050000020004" pitchFamily="34" charset="0"/>
              <a:cs typeface="DT Phudu Black" pitchFamily="50" charset="0"/>
            </a:endParaRPr>
          </a:p>
        </p:txBody>
      </p:sp>
      <p:grpSp>
        <p:nvGrpSpPr>
          <p:cNvPr id="17" name="Google Shape;56;p15"/>
          <p:cNvGrpSpPr/>
          <p:nvPr/>
        </p:nvGrpSpPr>
        <p:grpSpPr>
          <a:xfrm>
            <a:off x="168964" y="2881988"/>
            <a:ext cx="6190451" cy="1231133"/>
            <a:chOff x="1828800" y="1837425"/>
            <a:chExt cx="4642838" cy="923350"/>
          </a:xfrm>
        </p:grpSpPr>
        <p:sp>
          <p:nvSpPr>
            <p:cNvPr id="35" name="Google Shape;57;p15"/>
            <p:cNvSpPr txBox="1"/>
            <p:nvPr/>
          </p:nvSpPr>
          <p:spPr>
            <a:xfrm>
              <a:off x="5682938" y="2058500"/>
              <a:ext cx="788700" cy="4812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4667" b="1" dirty="0" smtClean="0">
                  <a:latin typeface="Fira Sans Extra Condensed Medium"/>
                  <a:ea typeface="Fira Sans Extra Condensed Medium"/>
                  <a:cs typeface="Fira Sans Extra Condensed Medium"/>
                  <a:sym typeface="Fira Sans Extra Condensed Medium"/>
                </a:rPr>
                <a:t>II.</a:t>
              </a:r>
              <a:endParaRPr sz="4667" b="1" dirty="0">
                <a:latin typeface="Fira Sans Extra Condensed Medium"/>
                <a:ea typeface="Fira Sans Extra Condensed Medium"/>
                <a:cs typeface="Fira Sans Extra Condensed Medium"/>
                <a:sym typeface="Fira Sans Extra Condensed Medium"/>
              </a:endParaRPr>
            </a:p>
          </p:txBody>
        </p:sp>
        <p:sp>
          <p:nvSpPr>
            <p:cNvPr id="36" name="Google Shape;58;p15"/>
            <p:cNvSpPr/>
            <p:nvPr/>
          </p:nvSpPr>
          <p:spPr>
            <a:xfrm>
              <a:off x="5111825" y="1837425"/>
              <a:ext cx="565850" cy="923350"/>
            </a:xfrm>
            <a:custGeom>
              <a:avLst/>
              <a:gdLst/>
              <a:ahLst/>
              <a:cxnLst/>
              <a:rect l="l" t="t" r="r" b="b"/>
              <a:pathLst>
                <a:path w="22634" h="36934" extrusionOk="0">
                  <a:moveTo>
                    <a:pt x="18766" y="1"/>
                  </a:moveTo>
                  <a:cubicBezTo>
                    <a:pt x="17967" y="1"/>
                    <a:pt x="17169" y="304"/>
                    <a:pt x="16562" y="912"/>
                  </a:cubicBezTo>
                  <a:lnTo>
                    <a:pt x="1215" y="16259"/>
                  </a:lnTo>
                  <a:cubicBezTo>
                    <a:pt x="0" y="17473"/>
                    <a:pt x="0" y="19462"/>
                    <a:pt x="1215" y="20676"/>
                  </a:cubicBezTo>
                  <a:lnTo>
                    <a:pt x="16562" y="36023"/>
                  </a:lnTo>
                  <a:cubicBezTo>
                    <a:pt x="17169" y="36630"/>
                    <a:pt x="17967" y="36934"/>
                    <a:pt x="18766" y="36934"/>
                  </a:cubicBezTo>
                  <a:cubicBezTo>
                    <a:pt x="19565" y="36934"/>
                    <a:pt x="20366" y="36630"/>
                    <a:pt x="20979" y="36023"/>
                  </a:cubicBezTo>
                  <a:lnTo>
                    <a:pt x="22634" y="34368"/>
                  </a:lnTo>
                  <a:lnTo>
                    <a:pt x="8942" y="20676"/>
                  </a:lnTo>
                  <a:cubicBezTo>
                    <a:pt x="7716" y="19462"/>
                    <a:pt x="7716" y="17473"/>
                    <a:pt x="8942" y="16259"/>
                  </a:cubicBezTo>
                  <a:lnTo>
                    <a:pt x="22634" y="2567"/>
                  </a:lnTo>
                  <a:lnTo>
                    <a:pt x="20979" y="912"/>
                  </a:lnTo>
                  <a:cubicBezTo>
                    <a:pt x="20366" y="304"/>
                    <a:pt x="19565" y="1"/>
                    <a:pt x="18766" y="1"/>
                  </a:cubicBezTo>
                  <a:close/>
                </a:path>
              </a:pathLst>
            </a:custGeom>
            <a:solidFill>
              <a:srgbClr val="69E78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7" name="Google Shape;59;p15"/>
            <p:cNvSpPr/>
            <p:nvPr/>
          </p:nvSpPr>
          <p:spPr>
            <a:xfrm>
              <a:off x="5438650" y="2149825"/>
              <a:ext cx="171775" cy="298575"/>
            </a:xfrm>
            <a:custGeom>
              <a:avLst/>
              <a:gdLst/>
              <a:ahLst/>
              <a:cxnLst/>
              <a:rect l="l" t="t" r="r" b="b"/>
              <a:pathLst>
                <a:path w="6871" h="11943" extrusionOk="0">
                  <a:moveTo>
                    <a:pt x="5372" y="0"/>
                  </a:moveTo>
                  <a:cubicBezTo>
                    <a:pt x="5006" y="0"/>
                    <a:pt x="4635" y="137"/>
                    <a:pt x="4334" y="441"/>
                  </a:cubicBezTo>
                  <a:lnTo>
                    <a:pt x="1489" y="3286"/>
                  </a:lnTo>
                  <a:cubicBezTo>
                    <a:pt x="0" y="4763"/>
                    <a:pt x="0" y="7168"/>
                    <a:pt x="1489" y="8656"/>
                  </a:cubicBezTo>
                  <a:lnTo>
                    <a:pt x="4334" y="11502"/>
                  </a:lnTo>
                  <a:cubicBezTo>
                    <a:pt x="4635" y="11806"/>
                    <a:pt x="5006" y="11942"/>
                    <a:pt x="5372" y="11942"/>
                  </a:cubicBezTo>
                  <a:cubicBezTo>
                    <a:pt x="6135" y="11942"/>
                    <a:pt x="6870" y="11348"/>
                    <a:pt x="6870" y="10454"/>
                  </a:cubicBezTo>
                  <a:lnTo>
                    <a:pt x="6870" y="1489"/>
                  </a:lnTo>
                  <a:cubicBezTo>
                    <a:pt x="6870" y="595"/>
                    <a:pt x="6135" y="0"/>
                    <a:pt x="5372" y="0"/>
                  </a:cubicBezTo>
                  <a:close/>
                </a:path>
              </a:pathLst>
            </a:custGeom>
            <a:solidFill>
              <a:srgbClr val="69E78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8" name="Google Shape;60;p15"/>
            <p:cNvSpPr/>
            <p:nvPr/>
          </p:nvSpPr>
          <p:spPr>
            <a:xfrm>
              <a:off x="1828800" y="1922425"/>
              <a:ext cx="3635175" cy="753375"/>
            </a:xfrm>
            <a:custGeom>
              <a:avLst/>
              <a:gdLst/>
              <a:ahLst/>
              <a:cxnLst/>
              <a:rect l="l" t="t" r="r" b="b"/>
              <a:pathLst>
                <a:path w="114123" h="30135" extrusionOk="0">
                  <a:moveTo>
                    <a:pt x="14836" y="0"/>
                  </a:moveTo>
                  <a:lnTo>
                    <a:pt x="1" y="15061"/>
                  </a:lnTo>
                  <a:lnTo>
                    <a:pt x="14836" y="30135"/>
                  </a:lnTo>
                  <a:lnTo>
                    <a:pt x="114122" y="30135"/>
                  </a:lnTo>
                  <a:lnTo>
                    <a:pt x="101252" y="17276"/>
                  </a:lnTo>
                  <a:cubicBezTo>
                    <a:pt x="100644" y="16669"/>
                    <a:pt x="100335" y="15871"/>
                    <a:pt x="100335" y="15061"/>
                  </a:cubicBezTo>
                  <a:cubicBezTo>
                    <a:pt x="100335" y="14264"/>
                    <a:pt x="100644" y="13466"/>
                    <a:pt x="101252" y="12859"/>
                  </a:cubicBezTo>
                  <a:lnTo>
                    <a:pt x="114110" y="0"/>
                  </a:lnTo>
                  <a:close/>
                </a:path>
              </a:pathLst>
            </a:custGeom>
            <a:solidFill>
              <a:schemeClr val="lt2"/>
            </a:solidFill>
            <a:ln>
              <a:noFill/>
            </a:ln>
          </p:spPr>
          <p:txBody>
            <a:bodyPr spcFirstLastPara="1" wrap="square" lIns="731500" tIns="121900" rIns="7315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ctr">
                <a:spcAft>
                  <a:spcPts val="800"/>
                </a:spcAft>
              </a:pPr>
              <a:r>
                <a:rPr lang="vi-VN" sz="2000" b="1" dirty="0">
                  <a:latin typeface="Times New Roman" panose="02020603050405020304" pitchFamily="18" charset="0"/>
                  <a:ea typeface="Calibri" panose="020F0502020204030204" pitchFamily="34" charset="0"/>
                  <a:cs typeface="Times New Roman" panose="02020603050405020304" pitchFamily="18" charset="0"/>
                </a:rPr>
                <a:t>Mô hình hóa bộ máy Đảng </a:t>
              </a:r>
              <a:r>
                <a:rPr lang="vi-VN" sz="2000" b="1" dirty="0" smtClean="0">
                  <a:latin typeface="Times New Roman" panose="02020603050405020304" pitchFamily="18" charset="0"/>
                  <a:ea typeface="Calibri" panose="020F0502020204030204" pitchFamily="34" charset="0"/>
                  <a:cs typeface="Times New Roman" panose="02020603050405020304" pitchFamily="18" charset="0"/>
                </a:rPr>
                <a:t>Cộng </a:t>
              </a:r>
              <a:r>
                <a:rPr lang="vi-VN" sz="2000" b="1" dirty="0">
                  <a:latin typeface="Times New Roman" panose="02020603050405020304" pitchFamily="18" charset="0"/>
                  <a:ea typeface="Calibri" panose="020F0502020204030204" pitchFamily="34" charset="0"/>
                  <a:cs typeface="Times New Roman" panose="02020603050405020304" pitchFamily="18" charset="0"/>
                </a:rPr>
                <a:t>sản Việt Nam hiện nay</a:t>
              </a:r>
              <a:endParaRPr lang="en-US" sz="2000" b="1" dirty="0">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oogle Shape;62;p15"/>
          <p:cNvGrpSpPr/>
          <p:nvPr/>
        </p:nvGrpSpPr>
        <p:grpSpPr>
          <a:xfrm>
            <a:off x="1158315" y="4087276"/>
            <a:ext cx="5283117" cy="1231133"/>
            <a:chOff x="2570813" y="2780700"/>
            <a:chExt cx="3962337" cy="923350"/>
          </a:xfrm>
        </p:grpSpPr>
        <p:sp>
          <p:nvSpPr>
            <p:cNvPr id="31" name="Google Shape;63;p15"/>
            <p:cNvSpPr txBox="1"/>
            <p:nvPr/>
          </p:nvSpPr>
          <p:spPr>
            <a:xfrm>
              <a:off x="2570813" y="2974786"/>
              <a:ext cx="788700" cy="4812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vi-VN" sz="4667" b="1" dirty="0">
                  <a:latin typeface="Fira Sans Extra Condensed Medium"/>
                  <a:ea typeface="Fira Sans Extra Condensed Medium"/>
                  <a:cs typeface="Fira Sans Extra Condensed Medium"/>
                  <a:sym typeface="Fira Sans Extra Condensed Medium"/>
                </a:rPr>
                <a:t>III.</a:t>
              </a:r>
              <a:endParaRPr sz="4667" b="1" dirty="0">
                <a:latin typeface="Fira Sans Extra Condensed Medium"/>
                <a:ea typeface="Fira Sans Extra Condensed Medium"/>
                <a:cs typeface="Fira Sans Extra Condensed Medium"/>
                <a:sym typeface="Fira Sans Extra Condensed Medium"/>
              </a:endParaRPr>
            </a:p>
          </p:txBody>
        </p:sp>
        <p:sp>
          <p:nvSpPr>
            <p:cNvPr id="32" name="Google Shape;64;p15"/>
            <p:cNvSpPr/>
            <p:nvPr/>
          </p:nvSpPr>
          <p:spPr>
            <a:xfrm>
              <a:off x="3466375" y="2780700"/>
              <a:ext cx="566175" cy="923350"/>
            </a:xfrm>
            <a:custGeom>
              <a:avLst/>
              <a:gdLst/>
              <a:ahLst/>
              <a:cxnLst/>
              <a:rect l="l" t="t" r="r" b="b"/>
              <a:pathLst>
                <a:path w="22647" h="36934" extrusionOk="0">
                  <a:moveTo>
                    <a:pt x="3869" y="1"/>
                  </a:moveTo>
                  <a:cubicBezTo>
                    <a:pt x="3069" y="1"/>
                    <a:pt x="2269" y="304"/>
                    <a:pt x="1655" y="911"/>
                  </a:cubicBezTo>
                  <a:lnTo>
                    <a:pt x="1" y="2566"/>
                  </a:lnTo>
                  <a:lnTo>
                    <a:pt x="13693" y="16259"/>
                  </a:lnTo>
                  <a:cubicBezTo>
                    <a:pt x="14919" y="17485"/>
                    <a:pt x="14919" y="19461"/>
                    <a:pt x="13693" y="20676"/>
                  </a:cubicBezTo>
                  <a:lnTo>
                    <a:pt x="1" y="34368"/>
                  </a:lnTo>
                  <a:lnTo>
                    <a:pt x="1655" y="36023"/>
                  </a:lnTo>
                  <a:cubicBezTo>
                    <a:pt x="2269" y="36630"/>
                    <a:pt x="3069" y="36934"/>
                    <a:pt x="3869" y="36934"/>
                  </a:cubicBezTo>
                  <a:cubicBezTo>
                    <a:pt x="4668" y="36934"/>
                    <a:pt x="5465" y="36630"/>
                    <a:pt x="6073" y="36023"/>
                  </a:cubicBezTo>
                  <a:lnTo>
                    <a:pt x="21420" y="20676"/>
                  </a:lnTo>
                  <a:cubicBezTo>
                    <a:pt x="22646" y="19461"/>
                    <a:pt x="22646" y="17485"/>
                    <a:pt x="21420" y="16259"/>
                  </a:cubicBezTo>
                  <a:lnTo>
                    <a:pt x="6073" y="911"/>
                  </a:lnTo>
                  <a:cubicBezTo>
                    <a:pt x="5465" y="304"/>
                    <a:pt x="4668" y="1"/>
                    <a:pt x="3869" y="1"/>
                  </a:cubicBezTo>
                  <a:close/>
                </a:path>
              </a:pathLst>
            </a:custGeom>
            <a:solidFill>
              <a:srgbClr val="FCBD2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3" name="Google Shape;65;p15"/>
            <p:cNvSpPr/>
            <p:nvPr/>
          </p:nvSpPr>
          <p:spPr>
            <a:xfrm>
              <a:off x="3533650" y="3093100"/>
              <a:ext cx="171775" cy="298575"/>
            </a:xfrm>
            <a:custGeom>
              <a:avLst/>
              <a:gdLst/>
              <a:ahLst/>
              <a:cxnLst/>
              <a:rect l="l" t="t" r="r" b="b"/>
              <a:pathLst>
                <a:path w="6871" h="11943" extrusionOk="0">
                  <a:moveTo>
                    <a:pt x="1499" y="0"/>
                  </a:moveTo>
                  <a:cubicBezTo>
                    <a:pt x="736" y="0"/>
                    <a:pt x="0" y="595"/>
                    <a:pt x="0" y="1488"/>
                  </a:cubicBezTo>
                  <a:lnTo>
                    <a:pt x="0" y="10454"/>
                  </a:lnTo>
                  <a:cubicBezTo>
                    <a:pt x="0" y="11348"/>
                    <a:pt x="736" y="11942"/>
                    <a:pt x="1499" y="11942"/>
                  </a:cubicBezTo>
                  <a:cubicBezTo>
                    <a:pt x="1864" y="11942"/>
                    <a:pt x="2236" y="11806"/>
                    <a:pt x="2536" y="11502"/>
                  </a:cubicBezTo>
                  <a:lnTo>
                    <a:pt x="5382" y="8656"/>
                  </a:lnTo>
                  <a:cubicBezTo>
                    <a:pt x="6870" y="7180"/>
                    <a:pt x="6870" y="4775"/>
                    <a:pt x="5382" y="3286"/>
                  </a:cubicBezTo>
                  <a:lnTo>
                    <a:pt x="2536" y="441"/>
                  </a:lnTo>
                  <a:cubicBezTo>
                    <a:pt x="2236" y="136"/>
                    <a:pt x="1864" y="0"/>
                    <a:pt x="1499" y="0"/>
                  </a:cubicBezTo>
                  <a:close/>
                </a:path>
              </a:pathLst>
            </a:custGeom>
            <a:solidFill>
              <a:srgbClr val="FCBD2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4" name="Google Shape;66;p15"/>
            <p:cNvSpPr/>
            <p:nvPr/>
          </p:nvSpPr>
          <p:spPr>
            <a:xfrm>
              <a:off x="3680100" y="2865675"/>
              <a:ext cx="2853050" cy="753400"/>
            </a:xfrm>
            <a:custGeom>
              <a:avLst/>
              <a:gdLst/>
              <a:ahLst/>
              <a:cxnLst/>
              <a:rect l="l" t="t" r="r" b="b"/>
              <a:pathLst>
                <a:path w="114122" h="30136" extrusionOk="0">
                  <a:moveTo>
                    <a:pt x="0" y="1"/>
                  </a:moveTo>
                  <a:lnTo>
                    <a:pt x="12871" y="12860"/>
                  </a:lnTo>
                  <a:cubicBezTo>
                    <a:pt x="13478" y="13467"/>
                    <a:pt x="13788" y="14265"/>
                    <a:pt x="13788" y="15074"/>
                  </a:cubicBezTo>
                  <a:cubicBezTo>
                    <a:pt x="13788" y="15872"/>
                    <a:pt x="13478" y="16670"/>
                    <a:pt x="12871" y="17277"/>
                  </a:cubicBezTo>
                  <a:lnTo>
                    <a:pt x="12" y="30135"/>
                  </a:lnTo>
                  <a:lnTo>
                    <a:pt x="99286" y="30135"/>
                  </a:lnTo>
                  <a:lnTo>
                    <a:pt x="114122" y="15074"/>
                  </a:lnTo>
                  <a:lnTo>
                    <a:pt x="99286" y="1"/>
                  </a:lnTo>
                  <a:close/>
                </a:path>
              </a:pathLst>
            </a:custGeom>
            <a:solidFill>
              <a:schemeClr val="lt2"/>
            </a:solidFill>
            <a:ln>
              <a:noFill/>
            </a:ln>
          </p:spPr>
          <p:txBody>
            <a:bodyPr spcFirstLastPara="1" wrap="square" lIns="731500" tIns="121900" rIns="7315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r>
                <a:rPr lang="vi-VN" sz="2000" b="1" dirty="0">
                  <a:latin typeface="Times New Roman" panose="02020603050405020304" pitchFamily="18" charset="0"/>
                  <a:ea typeface="Calibri" panose="020F0502020204030204" pitchFamily="34" charset="0"/>
                  <a:cs typeface="Times New Roman" panose="02020603050405020304" pitchFamily="18" charset="0"/>
                  <a:sym typeface="Roboto"/>
                </a:rPr>
                <a:t>Liên hệ sinh viên</a:t>
              </a:r>
              <a:endParaRPr sz="2000" b="1" dirty="0">
                <a:latin typeface="Times New Roman" panose="02020603050405020304" pitchFamily="18" charset="0"/>
                <a:ea typeface="Calibri" panose="020F0502020204030204" pitchFamily="34" charset="0"/>
                <a:cs typeface="Times New Roman" panose="02020603050405020304" pitchFamily="18" charset="0"/>
                <a:sym typeface="Roboto"/>
              </a:endParaRPr>
            </a:p>
          </p:txBody>
        </p:sp>
      </p:grpSp>
      <p:grpSp>
        <p:nvGrpSpPr>
          <p:cNvPr id="21" name="Google Shape;68;p15"/>
          <p:cNvGrpSpPr/>
          <p:nvPr/>
        </p:nvGrpSpPr>
        <p:grpSpPr>
          <a:xfrm>
            <a:off x="1211766" y="5292566"/>
            <a:ext cx="5050967" cy="1231433"/>
            <a:chOff x="2610900" y="3683275"/>
            <a:chExt cx="3788225" cy="923575"/>
          </a:xfrm>
        </p:grpSpPr>
        <p:sp>
          <p:nvSpPr>
            <p:cNvPr id="27" name="Google Shape;69;p15"/>
            <p:cNvSpPr txBox="1"/>
            <p:nvPr/>
          </p:nvSpPr>
          <p:spPr>
            <a:xfrm>
              <a:off x="5610425" y="3893257"/>
              <a:ext cx="788700" cy="4812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vi-VN" sz="4667" b="1" dirty="0">
                  <a:latin typeface="Fira Sans Extra Condensed Medium"/>
                  <a:ea typeface="Fira Sans Extra Condensed Medium"/>
                  <a:cs typeface="Fira Sans Extra Condensed Medium"/>
                  <a:sym typeface="Fira Sans Extra Condensed Medium"/>
                </a:rPr>
                <a:t>IV.</a:t>
              </a:r>
              <a:endParaRPr sz="4667" b="1" dirty="0">
                <a:latin typeface="Fira Sans Extra Condensed Medium"/>
                <a:ea typeface="Fira Sans Extra Condensed Medium"/>
                <a:cs typeface="Fira Sans Extra Condensed Medium"/>
                <a:sym typeface="Fira Sans Extra Condensed Medium"/>
              </a:endParaRPr>
            </a:p>
          </p:txBody>
        </p:sp>
        <p:sp>
          <p:nvSpPr>
            <p:cNvPr id="28" name="Google Shape;70;p15"/>
            <p:cNvSpPr/>
            <p:nvPr/>
          </p:nvSpPr>
          <p:spPr>
            <a:xfrm>
              <a:off x="5111825" y="3683275"/>
              <a:ext cx="565850" cy="923575"/>
            </a:xfrm>
            <a:custGeom>
              <a:avLst/>
              <a:gdLst/>
              <a:ahLst/>
              <a:cxnLst/>
              <a:rect l="l" t="t" r="r" b="b"/>
              <a:pathLst>
                <a:path w="22634" h="36943" extrusionOk="0">
                  <a:moveTo>
                    <a:pt x="18766" y="0"/>
                  </a:moveTo>
                  <a:cubicBezTo>
                    <a:pt x="17967" y="0"/>
                    <a:pt x="17169" y="307"/>
                    <a:pt x="16562" y="920"/>
                  </a:cubicBezTo>
                  <a:lnTo>
                    <a:pt x="1215" y="16267"/>
                  </a:lnTo>
                  <a:cubicBezTo>
                    <a:pt x="0" y="17482"/>
                    <a:pt x="0" y="19458"/>
                    <a:pt x="1215" y="20684"/>
                  </a:cubicBezTo>
                  <a:lnTo>
                    <a:pt x="16562" y="36031"/>
                  </a:lnTo>
                  <a:cubicBezTo>
                    <a:pt x="17169" y="36639"/>
                    <a:pt x="17967" y="36942"/>
                    <a:pt x="18766" y="36942"/>
                  </a:cubicBezTo>
                  <a:cubicBezTo>
                    <a:pt x="19565" y="36942"/>
                    <a:pt x="20366" y="36639"/>
                    <a:pt x="20979" y="36031"/>
                  </a:cubicBezTo>
                  <a:lnTo>
                    <a:pt x="22634" y="34377"/>
                  </a:lnTo>
                  <a:lnTo>
                    <a:pt x="8942" y="20684"/>
                  </a:lnTo>
                  <a:cubicBezTo>
                    <a:pt x="7716" y="19458"/>
                    <a:pt x="7716" y="17482"/>
                    <a:pt x="8942" y="16267"/>
                  </a:cubicBezTo>
                  <a:lnTo>
                    <a:pt x="22634" y="2563"/>
                  </a:lnTo>
                  <a:lnTo>
                    <a:pt x="20979" y="920"/>
                  </a:lnTo>
                  <a:cubicBezTo>
                    <a:pt x="20366" y="307"/>
                    <a:pt x="19565" y="0"/>
                    <a:pt x="18766" y="0"/>
                  </a:cubicBezTo>
                  <a:close/>
                </a:path>
              </a:pathLst>
            </a:custGeom>
            <a:solidFill>
              <a:srgbClr val="4949E7"/>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9" name="Google Shape;71;p15"/>
            <p:cNvSpPr/>
            <p:nvPr/>
          </p:nvSpPr>
          <p:spPr>
            <a:xfrm>
              <a:off x="5438650" y="3995875"/>
              <a:ext cx="171775" cy="298575"/>
            </a:xfrm>
            <a:custGeom>
              <a:avLst/>
              <a:gdLst/>
              <a:ahLst/>
              <a:cxnLst/>
              <a:rect l="l" t="t" r="r" b="b"/>
              <a:pathLst>
                <a:path w="6871" h="11943" extrusionOk="0">
                  <a:moveTo>
                    <a:pt x="5372" y="1"/>
                  </a:moveTo>
                  <a:cubicBezTo>
                    <a:pt x="5006" y="1"/>
                    <a:pt x="4635" y="137"/>
                    <a:pt x="4334" y="441"/>
                  </a:cubicBezTo>
                  <a:lnTo>
                    <a:pt x="1489" y="3287"/>
                  </a:lnTo>
                  <a:cubicBezTo>
                    <a:pt x="0" y="4763"/>
                    <a:pt x="0" y="7168"/>
                    <a:pt x="1489" y="8657"/>
                  </a:cubicBezTo>
                  <a:lnTo>
                    <a:pt x="4334" y="11502"/>
                  </a:lnTo>
                  <a:cubicBezTo>
                    <a:pt x="4635" y="11807"/>
                    <a:pt x="5006" y="11943"/>
                    <a:pt x="5372" y="11943"/>
                  </a:cubicBezTo>
                  <a:cubicBezTo>
                    <a:pt x="6135" y="11943"/>
                    <a:pt x="6870" y="11348"/>
                    <a:pt x="6870" y="10454"/>
                  </a:cubicBezTo>
                  <a:lnTo>
                    <a:pt x="6870" y="1489"/>
                  </a:lnTo>
                  <a:cubicBezTo>
                    <a:pt x="6870" y="595"/>
                    <a:pt x="6135" y="1"/>
                    <a:pt x="5372" y="1"/>
                  </a:cubicBezTo>
                  <a:close/>
                </a:path>
              </a:pathLst>
            </a:custGeom>
            <a:solidFill>
              <a:srgbClr val="4949E7"/>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0" name="Google Shape;72;p15"/>
            <p:cNvSpPr/>
            <p:nvPr/>
          </p:nvSpPr>
          <p:spPr>
            <a:xfrm>
              <a:off x="2610900" y="3768475"/>
              <a:ext cx="2853075" cy="753400"/>
            </a:xfrm>
            <a:custGeom>
              <a:avLst/>
              <a:gdLst/>
              <a:ahLst/>
              <a:cxnLst/>
              <a:rect l="l" t="t" r="r" b="b"/>
              <a:pathLst>
                <a:path w="114123" h="30136" extrusionOk="0">
                  <a:moveTo>
                    <a:pt x="14836" y="0"/>
                  </a:moveTo>
                  <a:lnTo>
                    <a:pt x="1" y="15062"/>
                  </a:lnTo>
                  <a:lnTo>
                    <a:pt x="14836" y="30135"/>
                  </a:lnTo>
                  <a:lnTo>
                    <a:pt x="114122" y="30135"/>
                  </a:lnTo>
                  <a:lnTo>
                    <a:pt x="101252" y="17276"/>
                  </a:lnTo>
                  <a:cubicBezTo>
                    <a:pt x="100644" y="16669"/>
                    <a:pt x="100335" y="15860"/>
                    <a:pt x="100335" y="15062"/>
                  </a:cubicBezTo>
                  <a:cubicBezTo>
                    <a:pt x="100335" y="14264"/>
                    <a:pt x="100644" y="13466"/>
                    <a:pt x="101252" y="12859"/>
                  </a:cubicBezTo>
                  <a:lnTo>
                    <a:pt x="114110" y="0"/>
                  </a:lnTo>
                  <a:close/>
                </a:path>
              </a:pathLst>
            </a:custGeom>
            <a:solidFill>
              <a:schemeClr val="lt2"/>
            </a:solidFill>
            <a:ln>
              <a:noFill/>
            </a:ln>
          </p:spPr>
          <p:txBody>
            <a:bodyPr spcFirstLastPara="1" wrap="square" lIns="731500" tIns="121900" rIns="7315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r>
                <a:rPr lang="vi-VN" sz="2000" b="1" dirty="0">
                  <a:latin typeface="Times New Roman" panose="02020603050405020304" pitchFamily="18" charset="0"/>
                  <a:ea typeface="Calibri" panose="020F0502020204030204" pitchFamily="34" charset="0"/>
                  <a:cs typeface="Times New Roman" panose="02020603050405020304" pitchFamily="18" charset="0"/>
                  <a:sym typeface="Roboto"/>
                </a:rPr>
                <a:t>Củng cố bài học</a:t>
              </a:r>
              <a:endParaRPr sz="2000" b="1" dirty="0">
                <a:latin typeface="Times New Roman" panose="02020603050405020304" pitchFamily="18" charset="0"/>
                <a:ea typeface="Calibri" panose="020F0502020204030204" pitchFamily="34" charset="0"/>
                <a:cs typeface="Times New Roman" panose="02020603050405020304" pitchFamily="18" charset="0"/>
                <a:sym typeface="Roboto"/>
              </a:endParaRPr>
            </a:p>
          </p:txBody>
        </p:sp>
      </p:grpSp>
      <p:grpSp>
        <p:nvGrpSpPr>
          <p:cNvPr id="22" name="Google Shape;74;p15"/>
          <p:cNvGrpSpPr/>
          <p:nvPr/>
        </p:nvGrpSpPr>
        <p:grpSpPr>
          <a:xfrm>
            <a:off x="1295400" y="1676400"/>
            <a:ext cx="5960165" cy="1231433"/>
            <a:chOff x="2673626" y="934650"/>
            <a:chExt cx="3859524" cy="923575"/>
          </a:xfrm>
        </p:grpSpPr>
        <p:sp>
          <p:nvSpPr>
            <p:cNvPr id="23" name="Google Shape;75;p15"/>
            <p:cNvSpPr txBox="1"/>
            <p:nvPr/>
          </p:nvSpPr>
          <p:spPr>
            <a:xfrm>
              <a:off x="2673626" y="1155725"/>
              <a:ext cx="602850" cy="4812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vi-VN" sz="4667" b="1" dirty="0" smtClean="0">
                  <a:latin typeface="Fira Sans Extra Condensed Medium"/>
                  <a:ea typeface="Fira Sans Extra Condensed Medium"/>
                  <a:cs typeface="Fira Sans Extra Condensed Medium"/>
                  <a:sym typeface="Fira Sans Extra Condensed Medium"/>
                </a:rPr>
                <a:t>I.</a:t>
              </a:r>
              <a:endParaRPr sz="4667" b="1" dirty="0">
                <a:latin typeface="Fira Sans Extra Condensed Medium"/>
                <a:ea typeface="Fira Sans Extra Condensed Medium"/>
                <a:cs typeface="Fira Sans Extra Condensed Medium"/>
                <a:sym typeface="Fira Sans Extra Condensed Medium"/>
              </a:endParaRPr>
            </a:p>
          </p:txBody>
        </p:sp>
        <p:sp>
          <p:nvSpPr>
            <p:cNvPr id="24" name="Google Shape;76;p15"/>
            <p:cNvSpPr/>
            <p:nvPr/>
          </p:nvSpPr>
          <p:spPr>
            <a:xfrm>
              <a:off x="3466375" y="934650"/>
              <a:ext cx="566175" cy="923575"/>
            </a:xfrm>
            <a:custGeom>
              <a:avLst/>
              <a:gdLst/>
              <a:ahLst/>
              <a:cxnLst/>
              <a:rect l="l" t="t" r="r" b="b"/>
              <a:pathLst>
                <a:path w="22647" h="36943" extrusionOk="0">
                  <a:moveTo>
                    <a:pt x="3869" y="0"/>
                  </a:moveTo>
                  <a:cubicBezTo>
                    <a:pt x="3069" y="0"/>
                    <a:pt x="2269" y="304"/>
                    <a:pt x="1655" y="911"/>
                  </a:cubicBezTo>
                  <a:lnTo>
                    <a:pt x="1" y="2566"/>
                  </a:lnTo>
                  <a:lnTo>
                    <a:pt x="13693" y="16258"/>
                  </a:lnTo>
                  <a:cubicBezTo>
                    <a:pt x="14919" y="17484"/>
                    <a:pt x="14919" y="19461"/>
                    <a:pt x="13693" y="20675"/>
                  </a:cubicBezTo>
                  <a:lnTo>
                    <a:pt x="1" y="34379"/>
                  </a:lnTo>
                  <a:lnTo>
                    <a:pt x="1655" y="36022"/>
                  </a:lnTo>
                  <a:cubicBezTo>
                    <a:pt x="2269" y="36636"/>
                    <a:pt x="3069" y="36942"/>
                    <a:pt x="3869" y="36942"/>
                  </a:cubicBezTo>
                  <a:cubicBezTo>
                    <a:pt x="4668" y="36942"/>
                    <a:pt x="5465" y="36636"/>
                    <a:pt x="6073" y="36022"/>
                  </a:cubicBezTo>
                  <a:lnTo>
                    <a:pt x="21420" y="20675"/>
                  </a:lnTo>
                  <a:cubicBezTo>
                    <a:pt x="22646" y="19461"/>
                    <a:pt x="22646" y="17484"/>
                    <a:pt x="21420" y="16258"/>
                  </a:cubicBezTo>
                  <a:lnTo>
                    <a:pt x="6073" y="911"/>
                  </a:lnTo>
                  <a:cubicBezTo>
                    <a:pt x="5465" y="304"/>
                    <a:pt x="4668" y="0"/>
                    <a:pt x="3869" y="0"/>
                  </a:cubicBezTo>
                  <a:close/>
                </a:path>
              </a:pathLst>
            </a:custGeom>
            <a:solidFill>
              <a:srgbClr val="EC3A3B"/>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5" name="Google Shape;77;p15"/>
            <p:cNvSpPr/>
            <p:nvPr/>
          </p:nvSpPr>
          <p:spPr>
            <a:xfrm>
              <a:off x="3533650" y="1247050"/>
              <a:ext cx="171775" cy="298550"/>
            </a:xfrm>
            <a:custGeom>
              <a:avLst/>
              <a:gdLst/>
              <a:ahLst/>
              <a:cxnLst/>
              <a:rect l="l" t="t" r="r" b="b"/>
              <a:pathLst>
                <a:path w="6871" h="11942" extrusionOk="0">
                  <a:moveTo>
                    <a:pt x="1501" y="0"/>
                  </a:moveTo>
                  <a:cubicBezTo>
                    <a:pt x="737" y="0"/>
                    <a:pt x="0" y="597"/>
                    <a:pt x="0" y="1500"/>
                  </a:cubicBezTo>
                  <a:lnTo>
                    <a:pt x="0" y="10453"/>
                  </a:lnTo>
                  <a:cubicBezTo>
                    <a:pt x="0" y="11347"/>
                    <a:pt x="736" y="11942"/>
                    <a:pt x="1499" y="11942"/>
                  </a:cubicBezTo>
                  <a:cubicBezTo>
                    <a:pt x="1864" y="11942"/>
                    <a:pt x="2236" y="11806"/>
                    <a:pt x="2536" y="11501"/>
                  </a:cubicBezTo>
                  <a:lnTo>
                    <a:pt x="5382" y="8656"/>
                  </a:lnTo>
                  <a:cubicBezTo>
                    <a:pt x="6870" y="7179"/>
                    <a:pt x="6870" y="4774"/>
                    <a:pt x="5382" y="3286"/>
                  </a:cubicBezTo>
                  <a:lnTo>
                    <a:pt x="2536" y="440"/>
                  </a:lnTo>
                  <a:cubicBezTo>
                    <a:pt x="2236" y="136"/>
                    <a:pt x="1865" y="0"/>
                    <a:pt x="1501" y="0"/>
                  </a:cubicBezTo>
                  <a:close/>
                </a:path>
              </a:pathLst>
            </a:custGeom>
            <a:solidFill>
              <a:srgbClr val="EC3A3B"/>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6" name="Google Shape;78;p15"/>
            <p:cNvSpPr/>
            <p:nvPr/>
          </p:nvSpPr>
          <p:spPr>
            <a:xfrm>
              <a:off x="3680100" y="1019625"/>
              <a:ext cx="2853050" cy="753400"/>
            </a:xfrm>
            <a:custGeom>
              <a:avLst/>
              <a:gdLst/>
              <a:ahLst/>
              <a:cxnLst/>
              <a:rect l="l" t="t" r="r" b="b"/>
              <a:pathLst>
                <a:path w="114122" h="30136" extrusionOk="0">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lt2"/>
            </a:solidFill>
            <a:ln>
              <a:noFill/>
            </a:ln>
          </p:spPr>
          <p:txBody>
            <a:bodyPr spcFirstLastPara="1" wrap="square" lIns="731500" tIns="121900" rIns="7315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ctr">
                <a:spcAft>
                  <a:spcPts val="800"/>
                </a:spcAft>
              </a:pPr>
              <a:r>
                <a:rPr lang="vi-VN" sz="2000" b="1" dirty="0">
                  <a:latin typeface="Times New Roman" panose="02020603050405020304" pitchFamily="18" charset="0"/>
                  <a:ea typeface="Calibri" panose="020F0502020204030204" pitchFamily="34" charset="0"/>
                  <a:cs typeface="Times New Roman" panose="02020603050405020304" pitchFamily="18" charset="0"/>
                </a:rPr>
                <a:t>Công tác xây dựng Đảng theo quan điểm Hồ Chí Minh</a:t>
              </a:r>
              <a:endParaRPr lang="en-US" sz="2000" b="1" dirty="0">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2019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1000"/>
                                        <p:tgtEl>
                                          <p:spTgt spid="1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0" presetClass="path" presetSubtype="0" decel="100000" fill="hold" grpId="1" nodeType="withEffect">
                                  <p:stCondLst>
                                    <p:cond delay="250"/>
                                  </p:stCondLst>
                                  <p:childTnLst>
                                    <p:animMotion origin="layout" path="M -1.25E-6 -0.00023 C -0.0125 -0.00023 -0.01549 0.00324 -0.02252 0.01528 " pathEditMode="relative" rAng="0" ptsTypes="AA">
                                      <p:cBhvr>
                                        <p:cTn id="15" dur="1000" spd="-100000" fill="hold"/>
                                        <p:tgtEl>
                                          <p:spTgt spid="14"/>
                                        </p:tgtEl>
                                        <p:attrNameLst>
                                          <p:attrName>ppt_x</p:attrName>
                                          <p:attrName>ppt_y</p:attrName>
                                        </p:attrNameLst>
                                      </p:cBhvr>
                                      <p:rCtr x="-1133" y="764"/>
                                    </p:animMotion>
                                  </p:childTnLst>
                                </p:cTn>
                              </p:par>
                              <p:par>
                                <p:cTn id="16" presetID="16" presetClass="entr" presetSubtype="37" fill="hold" grpId="0" nodeType="withEffect">
                                  <p:stCondLst>
                                    <p:cond delay="500"/>
                                  </p:stCondLst>
                                  <p:childTnLst>
                                    <p:set>
                                      <p:cBhvr>
                                        <p:cTn id="17" dur="1" fill="hold">
                                          <p:stCondLst>
                                            <p:cond delay="0"/>
                                          </p:stCondLst>
                                        </p:cTn>
                                        <p:tgtEl>
                                          <p:spTgt spid="19"/>
                                        </p:tgtEl>
                                        <p:attrNameLst>
                                          <p:attrName>style.visibility</p:attrName>
                                        </p:attrNameLst>
                                      </p:cBhvr>
                                      <p:to>
                                        <p:strVal val="visible"/>
                                      </p:to>
                                    </p:set>
                                    <p:animEffect transition="in" filter="barn(outVertic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ircle(in)">
                                      <p:cBhvr>
                                        <p:cTn id="23" dur="2000"/>
                                        <p:tgtEl>
                                          <p:spTgt spid="17"/>
                                        </p:tgtEl>
                                      </p:cBhvr>
                                    </p:animEffect>
                                  </p:childTnLst>
                                </p:cTn>
                              </p:par>
                              <p:par>
                                <p:cTn id="24" presetID="6" presetClass="entr" presetSubtype="16"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circle(in)">
                                      <p:cBhvr>
                                        <p:cTn id="26" dur="2000"/>
                                        <p:tgtEl>
                                          <p:spTgt spid="20"/>
                                        </p:tgtEl>
                                      </p:cBhvr>
                                    </p:animEffect>
                                  </p:childTnLst>
                                </p:cTn>
                              </p:par>
                              <p:par>
                                <p:cTn id="27" presetID="6" presetClass="entr" presetSubtype="16"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circle(in)">
                                      <p:cBhvr>
                                        <p:cTn id="29" dur="2000"/>
                                        <p:tgtEl>
                                          <p:spTgt spid="21"/>
                                        </p:tgtEl>
                                      </p:cBhvr>
                                    </p:animEffect>
                                  </p:childTnLst>
                                </p:cTn>
                              </p:par>
                              <p:par>
                                <p:cTn id="30" presetID="6"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ircle(in)">
                                      <p:cBhvr>
                                        <p:cTn id="32"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4" grpId="1" animBg="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DBCF4E3-1E2C-E18C-1A9E-52584A87336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633" b="89241" l="0" r="89946">
                        <a14:foregroundMark x1="0" y1="64557" x2="2752" y2="61615"/>
                        <a14:foregroundMark x1="30715" y1="34842" x2="35870" y2="24684"/>
                        <a14:foregroundMark x1="35870" y1="24684" x2="38315" y2="13291"/>
                        <a14:foregroundMark x1="40217" y1="9494" x2="44565" y2="9494"/>
                        <a14:foregroundMark x1="44565" y1="9494" x2="57609" y2="8861"/>
                        <a14:foregroundMark x1="57609" y1="8861" x2="70109" y2="633"/>
                        <a14:foregroundMark x1="70109" y1="633" x2="86957" y2="3797"/>
                        <a14:backgroundMark x1="1630" y1="66456" x2="30707" y2="46835"/>
                        <a14:backgroundMark x1="30707" y1="46835" x2="44837" y2="27848"/>
                        <a14:backgroundMark x1="44837" y1="27848" x2="53261" y2="27848"/>
                        <a14:backgroundMark x1="53261" y1="27848" x2="57337" y2="29114"/>
                      </a14:backgroundRemoval>
                    </a14:imgEffect>
                  </a14:imgLayer>
                </a14:imgProps>
              </a:ext>
            </a:extLst>
          </a:blip>
          <a:srcRect b="24246"/>
          <a:stretch/>
        </p:blipFill>
        <p:spPr>
          <a:xfrm>
            <a:off x="0" y="-13548"/>
            <a:ext cx="5260794" cy="1842348"/>
          </a:xfrm>
          <a:prstGeom prst="rect">
            <a:avLst/>
          </a:prstGeom>
        </p:spPr>
      </p:pic>
      <p:sp>
        <p:nvSpPr>
          <p:cNvPr id="11" name="Hình Bầu dục 23">
            <a:extLst>
              <a:ext uri="{FF2B5EF4-FFF2-40B4-BE49-F238E27FC236}">
                <a16:creationId xmlns:a16="http://schemas.microsoft.com/office/drawing/2014/main" id="{56A5B55F-B0EB-BD45-005C-43195DE3CFD6}"/>
              </a:ext>
            </a:extLst>
          </p:cNvPr>
          <p:cNvSpPr/>
          <p:nvPr/>
        </p:nvSpPr>
        <p:spPr>
          <a:xfrm>
            <a:off x="117454" y="565008"/>
            <a:ext cx="4127126" cy="4127126"/>
          </a:xfrm>
          <a:prstGeom prst="ellipse">
            <a:avLst/>
          </a:prstGeom>
          <a:noFill/>
          <a:ln w="38100">
            <a:solidFill>
              <a:srgbClr val="D7B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phát sáng 1">
            <a:extLst>
              <a:ext uri="{FF2B5EF4-FFF2-40B4-BE49-F238E27FC236}">
                <a16:creationId xmlns:a16="http://schemas.microsoft.com/office/drawing/2014/main" id="{BE3B5A5F-83C5-3BBB-8C9F-DC75E8ACF04A}"/>
              </a:ext>
            </a:extLst>
          </p:cNvPr>
          <p:cNvSpPr>
            <a:spLocks noChangeAspect="1"/>
          </p:cNvSpPr>
          <p:nvPr/>
        </p:nvSpPr>
        <p:spPr>
          <a:xfrm>
            <a:off x="894765" y="1342319"/>
            <a:ext cx="2572505" cy="2572505"/>
          </a:xfrm>
          <a:prstGeom prst="ellipse">
            <a:avLst/>
          </a:prstGeom>
          <a:noFill/>
          <a:ln w="6350">
            <a:solidFill>
              <a:srgbClr val="D7BF78"/>
            </a:solidFill>
          </a:ln>
          <a:effectLst>
            <a:glow rad="254000">
              <a:srgbClr val="314E5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ình Bầu dục 23">
            <a:extLst>
              <a:ext uri="{FF2B5EF4-FFF2-40B4-BE49-F238E27FC236}">
                <a16:creationId xmlns:a16="http://schemas.microsoft.com/office/drawing/2014/main" id="{12BE8919-B96F-E675-EEEB-29E4574512B2}"/>
              </a:ext>
            </a:extLst>
          </p:cNvPr>
          <p:cNvSpPr/>
          <p:nvPr/>
        </p:nvSpPr>
        <p:spPr>
          <a:xfrm>
            <a:off x="684076" y="1131630"/>
            <a:ext cx="2993882" cy="29938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A46F1488-3579-7D5B-B6AB-64F5D8F8D13A}"/>
              </a:ext>
            </a:extLst>
          </p:cNvPr>
          <p:cNvSpPr txBox="1"/>
          <p:nvPr/>
        </p:nvSpPr>
        <p:spPr>
          <a:xfrm>
            <a:off x="4572000" y="990600"/>
            <a:ext cx="7176364" cy="2585323"/>
          </a:xfrm>
          <a:prstGeom prst="rect">
            <a:avLst/>
          </a:prstGeom>
          <a:noFill/>
        </p:spPr>
        <p:txBody>
          <a:bodyPr wrap="square">
            <a:spAutoFit/>
          </a:bodyPr>
          <a:lstStyle/>
          <a:p>
            <a:pPr algn="ctr"/>
            <a:r>
              <a:rPr lang="en-US" sz="5400" dirty="0">
                <a:solidFill>
                  <a:srgbClr val="FFC000"/>
                </a:solidFill>
                <a:latin typeface="#9Slide07 SVNNexa Rust Slab Bla" panose="020B0606040200020203" charset="0"/>
                <a:cs typeface="DT Phudu Black" pitchFamily="50" charset="0"/>
              </a:rPr>
              <a:t>I</a:t>
            </a:r>
            <a:endParaRPr lang="en-US" sz="5400" b="1" dirty="0">
              <a:solidFill>
                <a:srgbClr val="FFC000"/>
              </a:solidFill>
              <a:latin typeface="#9Slide07 SVNNexa Rust Slab Bla" panose="020B0606040200020203" charset="0"/>
            </a:endParaRPr>
          </a:p>
          <a:p>
            <a:pPr marR="0" lvl="0" algn="ctr">
              <a:spcBef>
                <a:spcPts val="0"/>
              </a:spcBef>
              <a:spcAft>
                <a:spcPts val="0"/>
              </a:spcAft>
            </a:pPr>
            <a:r>
              <a:rPr lang="vi-VN" sz="5400" dirty="0" smtClean="0">
                <a:solidFill>
                  <a:srgbClr val="FFC000"/>
                </a:solidFill>
                <a:latin typeface="#9Slide07 SVNNexa Rust Slab Bla" panose="020B0606040200020203" charset="0"/>
                <a:cs typeface="DT Phudu Black" pitchFamily="50" charset="0"/>
              </a:rPr>
              <a:t>CÔNG </a:t>
            </a:r>
            <a:r>
              <a:rPr lang="vi-VN" sz="5400" dirty="0">
                <a:solidFill>
                  <a:srgbClr val="FFC000"/>
                </a:solidFill>
                <a:latin typeface="#9Slide07 SVNNexa Rust Slab Bla" panose="020B0606040200020203" charset="0"/>
                <a:cs typeface="DT Phudu Black" pitchFamily="50" charset="0"/>
              </a:rPr>
              <a:t>TÁC XÂY DỰNG ĐẢNG </a:t>
            </a:r>
            <a:endParaRPr lang="en-US" sz="5400" dirty="0">
              <a:solidFill>
                <a:srgbClr val="FFC000"/>
              </a:solidFill>
              <a:latin typeface="#9Slide07 SVNNexa Rust Slab Bla" panose="020B0606040200020203" charset="0"/>
              <a:cs typeface="DT Phudu Black" pitchFamily="50" charset="0"/>
            </a:endParaRPr>
          </a:p>
        </p:txBody>
      </p:sp>
      <p:pic>
        <p:nvPicPr>
          <p:cNvPr id="6" name="Picture 5">
            <a:extLst>
              <a:ext uri="{FF2B5EF4-FFF2-40B4-BE49-F238E27FC236}">
                <a16:creationId xmlns:a16="http://schemas.microsoft.com/office/drawing/2014/main" id="{12BF0EB3-5BB6-49D3-8BE3-26296199D5AA}"/>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34276" b="36092"/>
          <a:stretch/>
        </p:blipFill>
        <p:spPr>
          <a:xfrm>
            <a:off x="5965622" y="4120196"/>
            <a:ext cx="4389120" cy="257986"/>
          </a:xfrm>
          <a:prstGeom prst="rect">
            <a:avLst/>
          </a:prstGeom>
        </p:spPr>
      </p:pic>
      <p:pic>
        <p:nvPicPr>
          <p:cNvPr id="8" name="Picture 7">
            <a:extLst>
              <a:ext uri="{FF2B5EF4-FFF2-40B4-BE49-F238E27FC236}">
                <a16:creationId xmlns:a16="http://schemas.microsoft.com/office/drawing/2014/main" id="{4F922F21-B7FF-A599-4680-40CFE07AB6AA}"/>
              </a:ext>
            </a:extLst>
          </p:cNvPr>
          <p:cNvPicPr>
            <a:picLocks noChangeAspect="1"/>
          </p:cNvPicPr>
          <p:nvPr/>
        </p:nvPicPr>
        <p:blipFill rotWithShape="1">
          <a:blip r:embed="rId5">
            <a:extLst>
              <a:ext uri="{28A0092B-C50C-407E-A947-70E740481C1C}">
                <a14:useLocalDpi xmlns:a14="http://schemas.microsoft.com/office/drawing/2010/main" val="0"/>
              </a:ext>
            </a:extLst>
          </a:blip>
          <a:srcRect t="32053"/>
          <a:stretch/>
        </p:blipFill>
        <p:spPr>
          <a:xfrm>
            <a:off x="-616339" y="906348"/>
            <a:ext cx="5726321" cy="5951652"/>
          </a:xfrm>
          <a:prstGeom prst="rect">
            <a:avLst/>
          </a:prstGeom>
        </p:spPr>
      </p:pic>
    </p:spTree>
    <p:extLst>
      <p:ext uri="{BB962C8B-B14F-4D97-AF65-F5344CB8AC3E}">
        <p14:creationId xmlns:p14="http://schemas.microsoft.com/office/powerpoint/2010/main" val="137798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0" presetClass="entr" presetSubtype="0" fill="hold" grpId="2"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6" presetClass="emph" presetSubtype="0" repeatCount="indefinite" fill="remove" grpId="0" nodeType="withEffect">
                                  <p:stCondLst>
                                    <p:cond delay="750"/>
                                  </p:stCondLst>
                                  <p:childTnLst>
                                    <p:animScale>
                                      <p:cBhvr>
                                        <p:cTn id="12" dur="2000" fill="hold"/>
                                        <p:tgtEl>
                                          <p:spTgt spid="12"/>
                                        </p:tgtEl>
                                      </p:cBhvr>
                                      <p:by x="150000" y="150000"/>
                                    </p:animScale>
                                  </p:childTnLst>
                                </p:cTn>
                              </p:par>
                              <p:par>
                                <p:cTn id="13" presetID="10" presetClass="exit" presetSubtype="0" repeatCount="indefinite" fill="remove" grpId="1" nodeType="withEffect">
                                  <p:stCondLst>
                                    <p:cond delay="750"/>
                                  </p:stCondLst>
                                  <p:childTnLst>
                                    <p:animEffect transition="out" filter="fade">
                                      <p:cBhvr>
                                        <p:cTn id="14" dur="2000"/>
                                        <p:tgtEl>
                                          <p:spTgt spid="12"/>
                                        </p:tgtEl>
                                      </p:cBhvr>
                                    </p:animEffect>
                                    <p:set>
                                      <p:cBhvr>
                                        <p:cTn id="15" dur="1" fill="hold">
                                          <p:stCondLst>
                                            <p:cond delay="1999"/>
                                          </p:stCondLst>
                                        </p:cTn>
                                        <p:tgtEl>
                                          <p:spTgt spid="12"/>
                                        </p:tgtEl>
                                        <p:attrNameLst>
                                          <p:attrName>style.visibility</p:attrName>
                                        </p:attrNameLst>
                                      </p:cBhvr>
                                      <p:to>
                                        <p:strVal val="hidden"/>
                                      </p:to>
                                    </p:set>
                                  </p:childTnLst>
                                </p:cTn>
                              </p:par>
                              <p:par>
                                <p:cTn id="16" presetID="10" presetClass="entr" presetSubtype="0" repeatCount="indefinite" fill="hold" grpId="0" nodeType="withEffect">
                                  <p:stCondLst>
                                    <p:cond delay="7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par>
                                <p:cTn id="19" presetID="6" presetClass="emph" presetSubtype="0" repeatCount="indefinite" fill="remove" grpId="1" nodeType="withEffect">
                                  <p:stCondLst>
                                    <p:cond delay="750"/>
                                  </p:stCondLst>
                                  <p:childTnLst>
                                    <p:animScale>
                                      <p:cBhvr>
                                        <p:cTn id="20" dur="2000" fill="hold"/>
                                        <p:tgtEl>
                                          <p:spTgt spid="11"/>
                                        </p:tgtEl>
                                      </p:cBhvr>
                                      <p:by x="300000" y="300000"/>
                                    </p:animScale>
                                  </p:childTnLst>
                                </p:cTn>
                              </p:par>
                              <p:par>
                                <p:cTn id="21" presetID="10" presetClass="exit" presetSubtype="0" repeatCount="indefinite" fill="remove" grpId="2" nodeType="withEffect">
                                  <p:stCondLst>
                                    <p:cond delay="750"/>
                                  </p:stCondLst>
                                  <p:childTnLst>
                                    <p:animEffect transition="out" filter="fade">
                                      <p:cBhvr>
                                        <p:cTn id="22" dur="2000"/>
                                        <p:tgtEl>
                                          <p:spTgt spid="11"/>
                                        </p:tgtEl>
                                      </p:cBhvr>
                                    </p:animEffect>
                                    <p:set>
                                      <p:cBhvr>
                                        <p:cTn id="23" dur="1" fill="hold">
                                          <p:stCondLst>
                                            <p:cond delay="1999"/>
                                          </p:stCondLst>
                                        </p:cTn>
                                        <p:tgtEl>
                                          <p:spTgt spid="11"/>
                                        </p:tgtEl>
                                        <p:attrNameLst>
                                          <p:attrName>style.visibility</p:attrName>
                                        </p:attrNameLst>
                                      </p:cBhvr>
                                      <p:to>
                                        <p:strVal val="hidden"/>
                                      </p:to>
                                    </p:set>
                                  </p:childTnLst>
                                </p:cTn>
                              </p:par>
                              <p:par>
                                <p:cTn id="24" presetID="2" presetClass="entr" presetSubtype="4" decel="100000" fill="hold" nodeType="withEffect">
                                  <p:stCondLst>
                                    <p:cond delay="7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ppt_x"/>
                                          </p:val>
                                        </p:tav>
                                        <p:tav tm="100000">
                                          <p:val>
                                            <p:strVal val="#ppt_x"/>
                                          </p:val>
                                        </p:tav>
                                      </p:tavLst>
                                    </p:anim>
                                    <p:anim calcmode="lin" valueType="num">
                                      <p:cBhvr additive="base">
                                        <p:cTn id="27" dur="1000" fill="hold"/>
                                        <p:tgtEl>
                                          <p:spTgt spid="8"/>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0"/>
                                  </p:stCondLst>
                                  <p:iterate type="wd">
                                    <p:tmPct val="5000"/>
                                  </p:iterate>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42" presetClass="path" presetSubtype="0" accel="50000" decel="50000" fill="hold" grpId="1" nodeType="withEffect">
                                  <p:stCondLst>
                                    <p:cond delay="0"/>
                                  </p:stCondLst>
                                  <p:iterate type="wd">
                                    <p:tmPct val="5000"/>
                                  </p:iterate>
                                  <p:childTnLst>
                                    <p:animMotion origin="layout" path="M 0.09427 -1.85185E-6 L -8.33333E-7 -1.85185E-6 " pathEditMode="relative" rAng="0" ptsTypes="AA">
                                      <p:cBhvr>
                                        <p:cTn id="32" dur="1000" fill="hold"/>
                                        <p:tgtEl>
                                          <p:spTgt spid="5"/>
                                        </p:tgtEl>
                                        <p:attrNameLst>
                                          <p:attrName>ppt_x</p:attrName>
                                          <p:attrName>ppt_y</p:attrName>
                                        </p:attrNameLst>
                                      </p:cBhvr>
                                      <p:rCtr x="-4714" y="0"/>
                                    </p:animMotion>
                                  </p:childTnLst>
                                </p:cTn>
                              </p:par>
                              <p:par>
                                <p:cTn id="33" presetID="9"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2000"/>
                                        <p:tgtEl>
                                          <p:spTgt spid="10"/>
                                        </p:tgtEl>
                                      </p:cBhvr>
                                    </p:animEffect>
                                  </p:childTnLst>
                                </p:cTn>
                              </p:par>
                              <p:par>
                                <p:cTn id="36" presetID="50" presetClass="entr" presetSubtype="0" decel="10000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2000" fill="hold"/>
                                        <p:tgtEl>
                                          <p:spTgt spid="10"/>
                                        </p:tgtEl>
                                        <p:attrNameLst>
                                          <p:attrName>ppt_w</p:attrName>
                                        </p:attrNameLst>
                                      </p:cBhvr>
                                      <p:tavLst>
                                        <p:tav tm="0">
                                          <p:val>
                                            <p:strVal val="#ppt_w+.3"/>
                                          </p:val>
                                        </p:tav>
                                        <p:tav tm="100000">
                                          <p:val>
                                            <p:strVal val="#ppt_w"/>
                                          </p:val>
                                        </p:tav>
                                      </p:tavLst>
                                    </p:anim>
                                    <p:anim calcmode="lin" valueType="num">
                                      <p:cBhvr>
                                        <p:cTn id="39" dur="2000" fill="hold"/>
                                        <p:tgtEl>
                                          <p:spTgt spid="10"/>
                                        </p:tgtEl>
                                        <p:attrNameLst>
                                          <p:attrName>ppt_h</p:attrName>
                                        </p:attrNameLst>
                                      </p:cBhvr>
                                      <p:tavLst>
                                        <p:tav tm="0">
                                          <p:val>
                                            <p:strVal val="#ppt_h"/>
                                          </p:val>
                                        </p:tav>
                                        <p:tav tm="100000">
                                          <p:val>
                                            <p:strVal val="#ppt_h"/>
                                          </p:val>
                                        </p:tav>
                                      </p:tavLst>
                                    </p:anim>
                                    <p:animEffect transition="in" filter="fade">
                                      <p:cBhvr>
                                        <p:cTn id="4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animBg="1"/>
      <p:bldP spid="12" grpId="1" animBg="1"/>
      <p:bldP spid="12" grpId="2" animBg="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94;p6"/>
          <p:cNvSpPr txBox="1">
            <a:spLocks/>
          </p:cNvSpPr>
          <p:nvPr/>
        </p:nvSpPr>
        <p:spPr>
          <a:xfrm>
            <a:off x="457200" y="1371600"/>
            <a:ext cx="7239000" cy="3505200"/>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dirty="0">
                <a:solidFill>
                  <a:srgbClr val="994426"/>
                </a:solidFill>
                <a:latin typeface="Times New Roman" panose="02020603050405020304" pitchFamily="18" charset="0"/>
                <a:ea typeface="Oswald"/>
                <a:cs typeface="Times New Roman" panose="02020603050405020304" pitchFamily="18" charset="0"/>
                <a:sym typeface="Arial"/>
              </a:rPr>
              <a:t>Công tác xây dựng Đảng Cộng sản Việt Nam theo quan điểm của Hồ Chí Minh được xây dựng trên nền tảng tư tưởng - lý luận của chủ nghĩa Mác-Lênin và các </a:t>
            </a:r>
            <a:r>
              <a:rPr lang="vi-VN" dirty="0">
                <a:solidFill>
                  <a:srgbClr val="994426"/>
                </a:solidFill>
                <a:latin typeface="Times New Roman" panose="02020603050405020304" pitchFamily="18" charset="0"/>
                <a:ea typeface="Oswald"/>
                <a:cs typeface="Times New Roman" panose="02020603050405020304" pitchFamily="18" charset="0"/>
              </a:rPr>
              <a:t>nguyên tắc cơ bản của cách mạng xã hội chủ nghĩa. Chủ tịch Hồ Chí Minh khẳng định: Xây dựng Đảng là quy luật tồn tại và phát triển của Đảng. </a:t>
            </a:r>
            <a:endParaRPr lang="en-US" dirty="0">
              <a:solidFill>
                <a:srgbClr val="994426"/>
              </a:solidFill>
              <a:latin typeface="Times New Roman" panose="02020603050405020304" pitchFamily="18" charset="0"/>
              <a:ea typeface="Oswald"/>
              <a:cs typeface="Times New Roman" panose="02020603050405020304" pitchFamily="18" charset="0"/>
            </a:endParaRPr>
          </a:p>
        </p:txBody>
      </p:sp>
      <p:pic>
        <p:nvPicPr>
          <p:cNvPr id="3074" name="Picture 2" descr="Không có mô t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1407042"/>
            <a:ext cx="376237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8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arn(inVertic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345CDA5-6621-2BEB-2C94-F6C15BA086BF}"/>
              </a:ext>
            </a:extLst>
          </p:cNvPr>
          <p:cNvSpPr/>
          <p:nvPr/>
        </p:nvSpPr>
        <p:spPr>
          <a:xfrm>
            <a:off x="6324600" y="-355600"/>
            <a:ext cx="7709214" cy="7518400"/>
          </a:xfrm>
          <a:custGeom>
            <a:avLst/>
            <a:gdLst>
              <a:gd name="connsiteX0" fmla="*/ 170697 w 7709214"/>
              <a:gd name="connsiteY0" fmla="*/ 0 h 6883400"/>
              <a:gd name="connsiteX1" fmla="*/ 6739666 w 7709214"/>
              <a:gd name="connsiteY1" fmla="*/ 0 h 6883400"/>
              <a:gd name="connsiteX2" fmla="*/ 6754969 w 7709214"/>
              <a:gd name="connsiteY2" fmla="*/ 23872 h 6883400"/>
              <a:gd name="connsiteX3" fmla="*/ 7709214 w 7709214"/>
              <a:gd name="connsiteY3" fmla="*/ 3441700 h 6883400"/>
              <a:gd name="connsiteX4" fmla="*/ 6754969 w 7709214"/>
              <a:gd name="connsiteY4" fmla="*/ 6859529 h 6883400"/>
              <a:gd name="connsiteX5" fmla="*/ 6739666 w 7709214"/>
              <a:gd name="connsiteY5" fmla="*/ 6883400 h 6883400"/>
              <a:gd name="connsiteX6" fmla="*/ 0 w 7709214"/>
              <a:gd name="connsiteY6" fmla="*/ 6883400 h 6883400"/>
              <a:gd name="connsiteX7" fmla="*/ 35924 w 7709214"/>
              <a:gd name="connsiteY7" fmla="*/ 6858721 h 6883400"/>
              <a:gd name="connsiteX8" fmla="*/ 1841815 w 7709214"/>
              <a:gd name="connsiteY8" fmla="*/ 3378200 h 6883400"/>
              <a:gd name="connsiteX9" fmla="*/ 205762 w 7709214"/>
              <a:gd name="connsiteY9" fmla="*/ 26622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09214" h="6883400">
                <a:moveTo>
                  <a:pt x="170697" y="0"/>
                </a:moveTo>
                <a:lnTo>
                  <a:pt x="6739666" y="0"/>
                </a:lnTo>
                <a:lnTo>
                  <a:pt x="6754969" y="23872"/>
                </a:lnTo>
                <a:cubicBezTo>
                  <a:pt x="7360509" y="1020456"/>
                  <a:pt x="7709214" y="2190356"/>
                  <a:pt x="7709214" y="3441700"/>
                </a:cubicBezTo>
                <a:cubicBezTo>
                  <a:pt x="7709214" y="4693045"/>
                  <a:pt x="7360509" y="5862944"/>
                  <a:pt x="6754969" y="6859529"/>
                </a:cubicBezTo>
                <a:lnTo>
                  <a:pt x="6739666" y="6883400"/>
                </a:lnTo>
                <a:lnTo>
                  <a:pt x="0" y="6883400"/>
                </a:lnTo>
                <a:lnTo>
                  <a:pt x="35924" y="6858721"/>
                </a:lnTo>
                <a:cubicBezTo>
                  <a:pt x="1132211" y="6066649"/>
                  <a:pt x="1841815" y="4802484"/>
                  <a:pt x="1841815" y="3378200"/>
                </a:cubicBezTo>
                <a:cubicBezTo>
                  <a:pt x="1841815" y="2028879"/>
                  <a:pt x="1204941" y="823265"/>
                  <a:pt x="205762" y="26622"/>
                </a:cubicBezTo>
                <a:close/>
              </a:path>
            </a:pathLst>
          </a:custGeom>
          <a:blipFill>
            <a:blip r:embed="rId2"/>
            <a:srcRect/>
            <a:stretch>
              <a:fillRect l="-35583" r="-1391"/>
            </a:stretch>
          </a:blipFill>
          <a:ln w="76200">
            <a:solidFill>
              <a:srgbClr val="F4E7D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CABE51EF-FA3D-E971-853F-D5E084C7203F}"/>
              </a:ext>
            </a:extLst>
          </p:cNvPr>
          <p:cNvSpPr/>
          <p:nvPr/>
        </p:nvSpPr>
        <p:spPr>
          <a:xfrm>
            <a:off x="6191407" y="-355600"/>
            <a:ext cx="5804527" cy="7518400"/>
          </a:xfrm>
          <a:custGeom>
            <a:avLst/>
            <a:gdLst>
              <a:gd name="connsiteX0" fmla="*/ 170697 w 5804527"/>
              <a:gd name="connsiteY0" fmla="*/ 0 h 6883400"/>
              <a:gd name="connsiteX1" fmla="*/ 4520529 w 5804527"/>
              <a:gd name="connsiteY1" fmla="*/ 0 h 6883400"/>
              <a:gd name="connsiteX2" fmla="*/ 4622752 w 5804527"/>
              <a:gd name="connsiteY2" fmla="*/ 118010 h 6883400"/>
              <a:gd name="connsiteX3" fmla="*/ 5804527 w 5804527"/>
              <a:gd name="connsiteY3" fmla="*/ 3409950 h 6883400"/>
              <a:gd name="connsiteX4" fmla="*/ 4622752 w 5804527"/>
              <a:gd name="connsiteY4" fmla="*/ 6701890 h 6883400"/>
              <a:gd name="connsiteX5" fmla="*/ 4465523 w 5804527"/>
              <a:gd name="connsiteY5" fmla="*/ 6883400 h 6883400"/>
              <a:gd name="connsiteX6" fmla="*/ 0 w 5804527"/>
              <a:gd name="connsiteY6" fmla="*/ 6883400 h 6883400"/>
              <a:gd name="connsiteX7" fmla="*/ 35924 w 5804527"/>
              <a:gd name="connsiteY7" fmla="*/ 6858721 h 6883400"/>
              <a:gd name="connsiteX8" fmla="*/ 1841815 w 5804527"/>
              <a:gd name="connsiteY8" fmla="*/ 3378200 h 6883400"/>
              <a:gd name="connsiteX9" fmla="*/ 205762 w 5804527"/>
              <a:gd name="connsiteY9" fmla="*/ 26622 h 6883400"/>
              <a:gd name="connsiteX10" fmla="*/ 170697 w 5804527"/>
              <a:gd name="connsiteY10" fmla="*/ 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4527" h="6883400">
                <a:moveTo>
                  <a:pt x="170697" y="0"/>
                </a:moveTo>
                <a:lnTo>
                  <a:pt x="4520529" y="0"/>
                </a:lnTo>
                <a:lnTo>
                  <a:pt x="4622752" y="118010"/>
                </a:lnTo>
                <a:cubicBezTo>
                  <a:pt x="5361031" y="1012599"/>
                  <a:pt x="5804527" y="2159482"/>
                  <a:pt x="5804527" y="3409950"/>
                </a:cubicBezTo>
                <a:cubicBezTo>
                  <a:pt x="5804527" y="4660418"/>
                  <a:pt x="5361031" y="5807302"/>
                  <a:pt x="4622752" y="6701890"/>
                </a:cubicBezTo>
                <a:lnTo>
                  <a:pt x="4465523" y="6883400"/>
                </a:lnTo>
                <a:lnTo>
                  <a:pt x="0" y="6883400"/>
                </a:lnTo>
                <a:lnTo>
                  <a:pt x="35924" y="6858721"/>
                </a:lnTo>
                <a:cubicBezTo>
                  <a:pt x="1132211" y="6066649"/>
                  <a:pt x="1841815" y="4802484"/>
                  <a:pt x="1841815" y="3378200"/>
                </a:cubicBezTo>
                <a:cubicBezTo>
                  <a:pt x="1841815" y="2028879"/>
                  <a:pt x="1204941" y="823265"/>
                  <a:pt x="205762" y="26622"/>
                </a:cubicBezTo>
                <a:lnTo>
                  <a:pt x="170697" y="0"/>
                </a:lnTo>
                <a:close/>
              </a:path>
            </a:pathLst>
          </a:custGeom>
          <a:blipFill>
            <a:blip r:embed="rId2"/>
            <a:srcRect/>
            <a:stretch>
              <a:fillRect l="-39714" r="-42204"/>
            </a:stretch>
          </a:blipFill>
          <a:ln w="76200">
            <a:solidFill>
              <a:srgbClr val="F4E7D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E9E513AD-7F4A-30BA-1C59-2B66C538B1F4}"/>
              </a:ext>
            </a:extLst>
          </p:cNvPr>
          <p:cNvSpPr/>
          <p:nvPr/>
        </p:nvSpPr>
        <p:spPr>
          <a:xfrm>
            <a:off x="5104252" y="642565"/>
            <a:ext cx="5524500" cy="55245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76200">
            <a:solidFill>
              <a:srgbClr val="F4E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B0E0D3D-CF94-DB99-7D15-BAA17402C8FA}"/>
              </a:ext>
            </a:extLst>
          </p:cNvPr>
          <p:cNvSpPr txBox="1"/>
          <p:nvPr/>
        </p:nvSpPr>
        <p:spPr>
          <a:xfrm>
            <a:off x="326597" y="1914868"/>
            <a:ext cx="4471340" cy="3724096"/>
          </a:xfrm>
          <a:prstGeom prst="rect">
            <a:avLst/>
          </a:prstGeom>
          <a:noFill/>
        </p:spPr>
        <p:txBody>
          <a:bodyPr wrap="square">
            <a:spAutoFit/>
          </a:bodyPr>
          <a:lstStyle/>
          <a:p>
            <a:pPr marL="342900" indent="-342900">
              <a:buFont typeface="Wingdings" panose="05000000000000000000" pitchFamily="2" charset="2"/>
              <a:buChar char="Ø"/>
            </a:pPr>
            <a:endParaRPr lang="vi-VN" sz="20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vi-VN" sz="2400" dirty="0">
                <a:solidFill>
                  <a:srgbClr val="994426"/>
                </a:solidFill>
                <a:latin typeface="Times New Roman" panose="02020603050405020304" pitchFamily="18" charset="0"/>
                <a:ea typeface="Oswald"/>
                <a:cs typeface="Times New Roman" panose="02020603050405020304" pitchFamily="18" charset="0"/>
              </a:rPr>
              <a:t>Xây dựng Đảng về tư tưởng - lý luận </a:t>
            </a:r>
          </a:p>
          <a:p>
            <a:endParaRPr lang="vi-VN" sz="2400" dirty="0">
              <a:solidFill>
                <a:srgbClr val="994426"/>
              </a:solidFill>
              <a:latin typeface="Times New Roman" panose="02020603050405020304" pitchFamily="18" charset="0"/>
              <a:ea typeface="Oswald"/>
              <a:cs typeface="Times New Roman" panose="02020603050405020304" pitchFamily="18" charset="0"/>
            </a:endParaRPr>
          </a:p>
          <a:p>
            <a:pPr marL="342900" indent="-342900">
              <a:buFont typeface="Wingdings" panose="05000000000000000000" pitchFamily="2" charset="2"/>
              <a:buChar char="Ø"/>
            </a:pPr>
            <a:r>
              <a:rPr lang="vi-VN" sz="2400" dirty="0">
                <a:solidFill>
                  <a:srgbClr val="994426"/>
                </a:solidFill>
                <a:latin typeface="Times New Roman" panose="02020603050405020304" pitchFamily="18" charset="0"/>
                <a:ea typeface="Oswald"/>
                <a:cs typeface="Times New Roman" panose="02020603050405020304" pitchFamily="18" charset="0"/>
              </a:rPr>
              <a:t>Xây dựng Đảng về chính trị </a:t>
            </a:r>
          </a:p>
          <a:p>
            <a:pPr marL="342900" indent="-342900">
              <a:buFont typeface="Wingdings" panose="05000000000000000000" pitchFamily="2" charset="2"/>
              <a:buChar char="Ø"/>
            </a:pPr>
            <a:endParaRPr lang="vi-VN" sz="2400" dirty="0">
              <a:solidFill>
                <a:srgbClr val="994426"/>
              </a:solidFill>
              <a:latin typeface="Times New Roman" panose="02020603050405020304" pitchFamily="18" charset="0"/>
              <a:ea typeface="Oswald"/>
              <a:cs typeface="Times New Roman" panose="02020603050405020304" pitchFamily="18" charset="0"/>
            </a:endParaRPr>
          </a:p>
          <a:p>
            <a:pPr marL="342900" indent="-342900">
              <a:buFont typeface="Wingdings" panose="05000000000000000000" pitchFamily="2" charset="2"/>
              <a:buChar char="Ø"/>
            </a:pPr>
            <a:r>
              <a:rPr lang="vi-VN" sz="2400" dirty="0">
                <a:solidFill>
                  <a:srgbClr val="994426"/>
                </a:solidFill>
                <a:latin typeface="Times New Roman" panose="02020603050405020304" pitchFamily="18" charset="0"/>
                <a:ea typeface="Oswald"/>
                <a:cs typeface="Times New Roman" panose="02020603050405020304" pitchFamily="18" charset="0"/>
              </a:rPr>
              <a:t>Xây dựng Đảng về tổ chức, bộ máy, công tác cán bộ</a:t>
            </a:r>
          </a:p>
          <a:p>
            <a:pPr marL="342900" indent="-342900">
              <a:buFont typeface="Wingdings" panose="05000000000000000000" pitchFamily="2" charset="2"/>
              <a:buChar char="Ø"/>
            </a:pPr>
            <a:endParaRPr lang="vi-VN" sz="2400" dirty="0">
              <a:solidFill>
                <a:srgbClr val="994426"/>
              </a:solidFill>
              <a:latin typeface="Times New Roman" panose="02020603050405020304" pitchFamily="18" charset="0"/>
              <a:ea typeface="Oswald"/>
              <a:cs typeface="Times New Roman" panose="02020603050405020304" pitchFamily="18" charset="0"/>
            </a:endParaRPr>
          </a:p>
          <a:p>
            <a:pPr marL="342900" indent="-342900">
              <a:buFont typeface="Wingdings" panose="05000000000000000000" pitchFamily="2" charset="2"/>
              <a:buChar char="Ø"/>
            </a:pPr>
            <a:r>
              <a:rPr lang="vi-VN" sz="2400" dirty="0">
                <a:solidFill>
                  <a:srgbClr val="994426"/>
                </a:solidFill>
                <a:latin typeface="Times New Roman" panose="02020603050405020304" pitchFamily="18" charset="0"/>
                <a:ea typeface="Oswald"/>
                <a:cs typeface="Times New Roman" panose="02020603050405020304" pitchFamily="18" charset="0"/>
              </a:rPr>
              <a:t>Xây dựng Đảng về đạo đức</a:t>
            </a:r>
          </a:p>
        </p:txBody>
      </p:sp>
      <p:sp>
        <p:nvSpPr>
          <p:cNvPr id="10" name="TextBox 9">
            <a:extLst>
              <a:ext uri="{FF2B5EF4-FFF2-40B4-BE49-F238E27FC236}">
                <a16:creationId xmlns:a16="http://schemas.microsoft.com/office/drawing/2014/main" id="{DD7CC5E7-E6B8-36D5-E091-547B3991144F}"/>
              </a:ext>
            </a:extLst>
          </p:cNvPr>
          <p:cNvSpPr txBox="1"/>
          <p:nvPr/>
        </p:nvSpPr>
        <p:spPr>
          <a:xfrm>
            <a:off x="614498" y="76200"/>
            <a:ext cx="4634597" cy="1569660"/>
          </a:xfrm>
          <a:prstGeom prst="rect">
            <a:avLst/>
          </a:prstGeom>
          <a:noFill/>
        </p:spPr>
        <p:txBody>
          <a:bodyPr wrap="square">
            <a:spAutoFit/>
          </a:bodyPr>
          <a:lstStyle/>
          <a:p>
            <a:pPr algn="ctr"/>
            <a:r>
              <a:rPr lang="vi-VN" sz="3200" b="1" kern="700" spc="-100"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1. Nội </a:t>
            </a:r>
            <a:r>
              <a:rPr lang="vi-VN" sz="3200" b="1" kern="700" spc="-100" dirty="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dung công tác xây dựng Đ</a:t>
            </a:r>
            <a:r>
              <a:rPr lang="vi-VN" sz="3200" b="1" kern="700" spc="-100"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ảng bao gồm: </a:t>
            </a:r>
            <a:endParaRPr lang="en-US" sz="3200" b="1" kern="700" spc="-100" dirty="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endParaRPr>
          </a:p>
          <a:p>
            <a:pPr marL="457200" indent="-457200" algn="ctr">
              <a:buAutoNum type="arabicPeriod"/>
            </a:pPr>
            <a:endParaRPr lang="en-US" sz="3200" b="1" kern="700" spc="-100" dirty="0">
              <a:solidFill>
                <a:srgbClr val="FFC000"/>
              </a:solidFill>
              <a:latin typeface="Fira Sans Ultra" panose="020B0A03050000020004" pitchFamily="34" charset="0"/>
              <a:ea typeface="Fira Sans Ultra" panose="020B0A030500000200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B1DE79A3-3C2B-FA6D-3BAE-51D5E0CFA777}"/>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34276" b="36092"/>
          <a:stretch/>
        </p:blipFill>
        <p:spPr>
          <a:xfrm>
            <a:off x="1094010" y="1058846"/>
            <a:ext cx="3931920" cy="231111"/>
          </a:xfrm>
          <a:prstGeom prst="rect">
            <a:avLst/>
          </a:prstGeom>
        </p:spPr>
      </p:pic>
      <p:pic>
        <p:nvPicPr>
          <p:cNvPr id="12" name="Picture 11">
            <a:extLst>
              <a:ext uri="{FF2B5EF4-FFF2-40B4-BE49-F238E27FC236}">
                <a16:creationId xmlns:a16="http://schemas.microsoft.com/office/drawing/2014/main" id="{6894AD44-9A3E-0AB4-45DA-812942D84A7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797937" y="-23788"/>
            <a:ext cx="1106036" cy="1106036"/>
          </a:xfrm>
          <a:prstGeom prst="rect">
            <a:avLst/>
          </a:prstGeom>
        </p:spPr>
      </p:pic>
    </p:spTree>
    <p:extLst>
      <p:ext uri="{BB962C8B-B14F-4D97-AF65-F5344CB8AC3E}">
        <p14:creationId xmlns:p14="http://schemas.microsoft.com/office/powerpoint/2010/main" val="242637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par>
                                <p:cTn id="8" presetID="53" presetClass="entr" presetSubtype="16"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35" presetClass="path" presetSubtype="0" accel="50000" decel="50000" fill="hold" nodeType="withEffect">
                                  <p:stCondLst>
                                    <p:cond delay="750"/>
                                  </p:stCondLst>
                                  <p:childTnLst>
                                    <p:animMotion origin="layout" path="M -2.08333E-6 -3.33333E-6 L -0.39479 0.00093 " pathEditMode="relative" rAng="0" ptsTypes="AA">
                                      <p:cBhvr>
                                        <p:cTn id="14" dur="2000" fill="hold"/>
                                        <p:tgtEl>
                                          <p:spTgt spid="12"/>
                                        </p:tgtEl>
                                        <p:attrNameLst>
                                          <p:attrName>ppt_x</p:attrName>
                                          <p:attrName>ppt_y</p:attrName>
                                        </p:attrNameLst>
                                      </p:cBhvr>
                                      <p:rCtr x="-19740" y="46"/>
                                    </p:animMotion>
                                  </p:childTnLst>
                                </p:cTn>
                              </p:par>
                              <p:par>
                                <p:cTn id="15" presetID="8" presetClass="emph" presetSubtype="0" fill="hold" nodeType="withEffect">
                                  <p:stCondLst>
                                    <p:cond delay="750"/>
                                  </p:stCondLst>
                                  <p:childTnLst>
                                    <p:animRot by="-21600000">
                                      <p:cBhvr>
                                        <p:cTn id="16" dur="2000" fill="hold"/>
                                        <p:tgtEl>
                                          <p:spTgt spid="12"/>
                                        </p:tgtEl>
                                        <p:attrNameLst>
                                          <p:attrName>r</p:attrName>
                                        </p:attrNameLst>
                                      </p:cBhvr>
                                    </p:animRot>
                                  </p:childTnLst>
                                </p:cTn>
                              </p:par>
                              <p:par>
                                <p:cTn id="17" presetID="31" presetClass="entr" presetSubtype="0" fill="hold" grpId="0" nodeType="with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50" presetClass="entr" presetSubtype="0" decel="100000" fill="hold" grpId="0"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strVal val="#ppt_w+.3"/>
                                          </p:val>
                                        </p:tav>
                                        <p:tav tm="100000">
                                          <p:val>
                                            <p:strVal val="#ppt_w"/>
                                          </p:val>
                                        </p:tav>
                                      </p:tavLst>
                                    </p:anim>
                                    <p:anim calcmode="lin" valueType="num">
                                      <p:cBhvr>
                                        <p:cTn id="26" dur="1000" fill="hold"/>
                                        <p:tgtEl>
                                          <p:spTgt spid="6"/>
                                        </p:tgtEl>
                                        <p:attrNameLst>
                                          <p:attrName>ppt_h</p:attrName>
                                        </p:attrNameLst>
                                      </p:cBhvr>
                                      <p:tavLst>
                                        <p:tav tm="0">
                                          <p:val>
                                            <p:strVal val="#ppt_h"/>
                                          </p:val>
                                        </p:tav>
                                        <p:tav tm="100000">
                                          <p:val>
                                            <p:strVal val="#ppt_h"/>
                                          </p:val>
                                        </p:tav>
                                      </p:tavLst>
                                    </p:anim>
                                    <p:animEffect transition="in" filter="fade">
                                      <p:cBhvr>
                                        <p:cTn id="27" dur="1000"/>
                                        <p:tgtEl>
                                          <p:spTgt spid="6"/>
                                        </p:tgtEl>
                                      </p:cBhvr>
                                    </p:animEffect>
                                  </p:childTnLst>
                                </p:cTn>
                              </p:par>
                              <p:par>
                                <p:cTn id="28" presetID="6" presetClass="entr" presetSubtype="32" fill="hold" grpId="1" nodeType="with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circle(out)">
                                      <p:cBhvr>
                                        <p:cTn id="30" dur="1000"/>
                                        <p:tgtEl>
                                          <p:spTgt spid="6"/>
                                        </p:tgtEl>
                                      </p:cBhvr>
                                    </p:animEffect>
                                  </p:childTnLst>
                                </p:cTn>
                              </p:par>
                              <p:par>
                                <p:cTn id="31" presetID="50" presetClass="entr" presetSubtype="0" decel="100000" fill="hold" grpId="0" nodeType="withEffect">
                                  <p:stCondLst>
                                    <p:cond delay="75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strVal val="#ppt_w+.3"/>
                                          </p:val>
                                        </p:tav>
                                        <p:tav tm="100000">
                                          <p:val>
                                            <p:strVal val="#ppt_w"/>
                                          </p:val>
                                        </p:tav>
                                      </p:tavLst>
                                    </p:anim>
                                    <p:anim calcmode="lin" valueType="num">
                                      <p:cBhvr>
                                        <p:cTn id="34" dur="1000" fill="hold"/>
                                        <p:tgtEl>
                                          <p:spTgt spid="5"/>
                                        </p:tgtEl>
                                        <p:attrNameLst>
                                          <p:attrName>ppt_h</p:attrName>
                                        </p:attrNameLst>
                                      </p:cBhvr>
                                      <p:tavLst>
                                        <p:tav tm="0">
                                          <p:val>
                                            <p:strVal val="#ppt_h"/>
                                          </p:val>
                                        </p:tav>
                                        <p:tav tm="100000">
                                          <p:val>
                                            <p:strVal val="#ppt_h"/>
                                          </p:val>
                                        </p:tav>
                                      </p:tavLst>
                                    </p:anim>
                                    <p:animEffect transition="in" filter="fade">
                                      <p:cBhvr>
                                        <p:cTn id="35" dur="1000"/>
                                        <p:tgtEl>
                                          <p:spTgt spid="5"/>
                                        </p:tgtEl>
                                      </p:cBhvr>
                                    </p:animEffect>
                                  </p:childTnLst>
                                </p:cTn>
                              </p:par>
                              <p:par>
                                <p:cTn id="36" presetID="6" presetClass="entr" presetSubtype="32" fill="hold" grpId="1" nodeType="withEffect">
                                  <p:stCondLst>
                                    <p:cond delay="750"/>
                                  </p:stCondLst>
                                  <p:childTnLst>
                                    <p:set>
                                      <p:cBhvr>
                                        <p:cTn id="37" dur="1" fill="hold">
                                          <p:stCondLst>
                                            <p:cond delay="0"/>
                                          </p:stCondLst>
                                        </p:cTn>
                                        <p:tgtEl>
                                          <p:spTgt spid="5"/>
                                        </p:tgtEl>
                                        <p:attrNameLst>
                                          <p:attrName>style.visibility</p:attrName>
                                        </p:attrNameLst>
                                      </p:cBhvr>
                                      <p:to>
                                        <p:strVal val="visible"/>
                                      </p:to>
                                    </p:set>
                                    <p:animEffect transition="in" filter="circle(out)">
                                      <p:cBhvr>
                                        <p:cTn id="38" dur="1000"/>
                                        <p:tgtEl>
                                          <p:spTgt spid="5"/>
                                        </p:tgtEl>
                                      </p:cBhvr>
                                    </p:animEffect>
                                  </p:childTnLst>
                                </p:cTn>
                              </p:par>
                              <p:par>
                                <p:cTn id="39" presetID="22" presetClass="entr" presetSubtype="2" fill="hold" grpId="0" nodeType="withEffect">
                                  <p:stCondLst>
                                    <p:cond delay="1000"/>
                                  </p:stCondLst>
                                  <p:childTnLst>
                                    <p:set>
                                      <p:cBhvr>
                                        <p:cTn id="40" dur="1" fill="hold">
                                          <p:stCondLst>
                                            <p:cond delay="0"/>
                                          </p:stCondLst>
                                        </p:cTn>
                                        <p:tgtEl>
                                          <p:spTgt spid="10"/>
                                        </p:tgtEl>
                                        <p:attrNameLst>
                                          <p:attrName>style.visibility</p:attrName>
                                        </p:attrNameLst>
                                      </p:cBhvr>
                                      <p:to>
                                        <p:strVal val="visible"/>
                                      </p:to>
                                    </p:set>
                                    <p:animEffect transition="in" filter="wipe(right)">
                                      <p:cBhvr>
                                        <p:cTn id="41" dur="175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 calcmode="lin" valueType="num">
                                      <p:cBhvr additive="base">
                                        <p:cTn id="46"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8">
                                            <p:txEl>
                                              <p:pRg st="1" end="1"/>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8">
                                            <p:txEl>
                                              <p:pRg st="3" end="3"/>
                                            </p:txEl>
                                          </p:spTgt>
                                        </p:tgtEl>
                                        <p:attrNameLst>
                                          <p:attrName>style.visibility</p:attrName>
                                        </p:attrNameLst>
                                      </p:cBhvr>
                                      <p:to>
                                        <p:strVal val="visible"/>
                                      </p:to>
                                    </p:set>
                                    <p:anim calcmode="lin" valueType="num">
                                      <p:cBhvr additive="base">
                                        <p:cTn id="50"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8">
                                            <p:txEl>
                                              <p:pRg st="3" end="3"/>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8">
                                            <p:txEl>
                                              <p:pRg st="5" end="5"/>
                                            </p:txEl>
                                          </p:spTgt>
                                        </p:tgtEl>
                                        <p:attrNameLst>
                                          <p:attrName>style.visibility</p:attrName>
                                        </p:attrNameLst>
                                      </p:cBhvr>
                                      <p:to>
                                        <p:strVal val="visible"/>
                                      </p:to>
                                    </p:set>
                                    <p:anim calcmode="lin" valueType="num">
                                      <p:cBhvr additive="base">
                                        <p:cTn id="54"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8">
                                            <p:txEl>
                                              <p:pRg st="5" end="5"/>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8">
                                            <p:txEl>
                                              <p:pRg st="7" end="7"/>
                                            </p:txEl>
                                          </p:spTgt>
                                        </p:tgtEl>
                                        <p:attrNameLst>
                                          <p:attrName>style.visibility</p:attrName>
                                        </p:attrNameLst>
                                      </p:cBhvr>
                                      <p:to>
                                        <p:strVal val="visible"/>
                                      </p:to>
                                    </p:set>
                                    <p:anim calcmode="lin" valueType="num">
                                      <p:cBhvr additive="base">
                                        <p:cTn id="58"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DF768A63-6DEA-4E48-4870-7BC355E6400F}"/>
              </a:ext>
            </a:extLst>
          </p:cNvPr>
          <p:cNvSpPr/>
          <p:nvPr/>
        </p:nvSpPr>
        <p:spPr>
          <a:xfrm>
            <a:off x="7772400" y="-304800"/>
            <a:ext cx="4218271" cy="6569008"/>
          </a:xfrm>
          <a:custGeom>
            <a:avLst/>
            <a:gdLst>
              <a:gd name="connsiteX0" fmla="*/ 0 w 4000161"/>
              <a:gd name="connsiteY0" fmla="*/ 0 h 6229350"/>
              <a:gd name="connsiteX1" fmla="*/ 4000161 w 4000161"/>
              <a:gd name="connsiteY1" fmla="*/ 0 h 6229350"/>
              <a:gd name="connsiteX2" fmla="*/ 4000160 w 4000161"/>
              <a:gd name="connsiteY2" fmla="*/ 3995617 h 6229350"/>
              <a:gd name="connsiteX3" fmla="*/ 2000079 w 4000161"/>
              <a:gd name="connsiteY3" fmla="*/ 6229350 h 6229350"/>
              <a:gd name="connsiteX4" fmla="*/ 2000081 w 4000161"/>
              <a:gd name="connsiteY4" fmla="*/ 6229349 h 6229350"/>
              <a:gd name="connsiteX5" fmla="*/ 0 w 4000161"/>
              <a:gd name="connsiteY5" fmla="*/ 3995616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161" h="6229350">
                <a:moveTo>
                  <a:pt x="0" y="0"/>
                </a:moveTo>
                <a:lnTo>
                  <a:pt x="4000161" y="0"/>
                </a:lnTo>
                <a:lnTo>
                  <a:pt x="4000160" y="3995617"/>
                </a:lnTo>
                <a:cubicBezTo>
                  <a:pt x="4000160" y="5229273"/>
                  <a:pt x="3104693" y="6229350"/>
                  <a:pt x="2000079" y="6229350"/>
                </a:cubicBezTo>
                <a:lnTo>
                  <a:pt x="2000081" y="6229349"/>
                </a:lnTo>
                <a:cubicBezTo>
                  <a:pt x="895467" y="6229349"/>
                  <a:pt x="0" y="5229272"/>
                  <a:pt x="0" y="3995616"/>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D13D9E8B-FB68-1192-6F10-C32CC0C36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2653" y="-68243"/>
            <a:ext cx="2996825" cy="2996825"/>
          </a:xfrm>
          <a:prstGeom prst="rect">
            <a:avLst/>
          </a:prstGeom>
        </p:spPr>
      </p:pic>
      <p:pic>
        <p:nvPicPr>
          <p:cNvPr id="6" name="Picture 5">
            <a:extLst>
              <a:ext uri="{FF2B5EF4-FFF2-40B4-BE49-F238E27FC236}">
                <a16:creationId xmlns:a16="http://schemas.microsoft.com/office/drawing/2014/main" id="{C62E5C81-D07D-5327-062C-DEB5F3D7F8F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4276" b="36092"/>
          <a:stretch/>
        </p:blipFill>
        <p:spPr>
          <a:xfrm>
            <a:off x="2064209" y="1917093"/>
            <a:ext cx="4389120" cy="257986"/>
          </a:xfrm>
          <a:prstGeom prst="rect">
            <a:avLst/>
          </a:prstGeom>
        </p:spPr>
      </p:pic>
      <p:sp>
        <p:nvSpPr>
          <p:cNvPr id="9" name="!!1 - 9Slide.vn">
            <a:extLst>
              <a:ext uri="{FF2B5EF4-FFF2-40B4-BE49-F238E27FC236}">
                <a16:creationId xmlns:a16="http://schemas.microsoft.com/office/drawing/2014/main" id="{7FC0A2E3-C84A-A2CF-FE47-0D0E1BF69502}"/>
              </a:ext>
            </a:extLst>
          </p:cNvPr>
          <p:cNvSpPr/>
          <p:nvPr/>
        </p:nvSpPr>
        <p:spPr>
          <a:xfrm>
            <a:off x="7881455" y="-134971"/>
            <a:ext cx="4000161" cy="6229350"/>
          </a:xfrm>
          <a:custGeom>
            <a:avLst/>
            <a:gdLst>
              <a:gd name="connsiteX0" fmla="*/ 0 w 4000161"/>
              <a:gd name="connsiteY0" fmla="*/ 0 h 6229350"/>
              <a:gd name="connsiteX1" fmla="*/ 4000161 w 4000161"/>
              <a:gd name="connsiteY1" fmla="*/ 0 h 6229350"/>
              <a:gd name="connsiteX2" fmla="*/ 4000160 w 4000161"/>
              <a:gd name="connsiteY2" fmla="*/ 3995617 h 6229350"/>
              <a:gd name="connsiteX3" fmla="*/ 2000079 w 4000161"/>
              <a:gd name="connsiteY3" fmla="*/ 6229350 h 6229350"/>
              <a:gd name="connsiteX4" fmla="*/ 2000081 w 4000161"/>
              <a:gd name="connsiteY4" fmla="*/ 6229349 h 6229350"/>
              <a:gd name="connsiteX5" fmla="*/ 0 w 4000161"/>
              <a:gd name="connsiteY5" fmla="*/ 3995616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161" h="6229350">
                <a:moveTo>
                  <a:pt x="0" y="0"/>
                </a:moveTo>
                <a:lnTo>
                  <a:pt x="4000161" y="0"/>
                </a:lnTo>
                <a:lnTo>
                  <a:pt x="4000160" y="3995617"/>
                </a:lnTo>
                <a:cubicBezTo>
                  <a:pt x="4000160" y="5229273"/>
                  <a:pt x="3104693" y="6229350"/>
                  <a:pt x="2000079" y="6229350"/>
                </a:cubicBezTo>
                <a:lnTo>
                  <a:pt x="2000081" y="6229349"/>
                </a:lnTo>
                <a:cubicBezTo>
                  <a:pt x="895467" y="6229349"/>
                  <a:pt x="0" y="5229272"/>
                  <a:pt x="0" y="399561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p:cNvSpPr/>
          <p:nvPr/>
        </p:nvSpPr>
        <p:spPr>
          <a:xfrm>
            <a:off x="2064209" y="287515"/>
            <a:ext cx="5708191" cy="1323439"/>
          </a:xfrm>
          <a:prstGeom prst="rect">
            <a:avLst/>
          </a:prstGeom>
        </p:spPr>
        <p:txBody>
          <a:bodyPr wrap="square">
            <a:spAutoFit/>
          </a:bodyPr>
          <a:lstStyle/>
          <a:p>
            <a:r>
              <a:rPr lang="vi-VN" sz="4000" b="1" dirty="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1.1 Xây dựng Đảng </a:t>
            </a:r>
            <a:endParaRPr lang="vi-VN" sz="4000" b="1" dirty="0">
              <a:solidFill>
                <a:srgbClr val="994426"/>
              </a:solidFill>
              <a:latin typeface="Fira Sans Ultra" panose="020B0A03050000020004" pitchFamily="34" charset="0"/>
              <a:ea typeface="Fira Sans Ultra" panose="020B0A03050000020004" pitchFamily="34" charset="0"/>
              <a:cs typeface="Times New Roman" panose="02020603050405020304" pitchFamily="18" charset="0"/>
            </a:endParaRPr>
          </a:p>
          <a:p>
            <a:r>
              <a:rPr lang="vi-VN" sz="4000" b="1"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về </a:t>
            </a:r>
            <a:r>
              <a:rPr lang="vi-VN" sz="4000" b="1" dirty="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tư tưởng - lý luận </a:t>
            </a:r>
          </a:p>
        </p:txBody>
      </p:sp>
      <p:sp>
        <p:nvSpPr>
          <p:cNvPr id="3" name="Rectangle 2"/>
          <p:cNvSpPr/>
          <p:nvPr/>
        </p:nvSpPr>
        <p:spPr>
          <a:xfrm>
            <a:off x="838200" y="2899772"/>
            <a:ext cx="6096000" cy="3016275"/>
          </a:xfrm>
          <a:prstGeom prst="rect">
            <a:avLst/>
          </a:prstGeom>
        </p:spPr>
        <p:txBody>
          <a:bodyPr>
            <a:spAutoFit/>
          </a:bodyPr>
          <a:lstStyle/>
          <a:p>
            <a:pPr>
              <a:lnSpc>
                <a:spcPct val="107000"/>
              </a:lnSpc>
              <a:spcAft>
                <a:spcPts val="800"/>
              </a:spcAft>
            </a:pPr>
            <a:r>
              <a:rPr lang="vi-VN" sz="3600" dirty="0">
                <a:solidFill>
                  <a:srgbClr val="994426"/>
                </a:solidFill>
                <a:latin typeface="Times New Roman" panose="02020603050405020304" pitchFamily="18" charset="0"/>
                <a:ea typeface="Oswald"/>
                <a:cs typeface="Times New Roman" panose="02020603050405020304" pitchFamily="18" charset="0"/>
              </a:rPr>
              <a:t>Đảng phải dựa vào lý luận cách mạng và khoa học của chủ nghĩa Mác-Lênin, để tạo nền tảng tư tưởng cho mọi hành động của Đảng.</a:t>
            </a:r>
            <a:endParaRPr lang="en-US" sz="3600" dirty="0">
              <a:solidFill>
                <a:srgbClr val="994426"/>
              </a:solidFill>
              <a:latin typeface="Times New Roman" panose="02020603050405020304" pitchFamily="18" charset="0"/>
              <a:ea typeface="Oswald"/>
              <a:cs typeface="Times New Roman" panose="02020603050405020304" pitchFamily="18" charset="0"/>
            </a:endParaRPr>
          </a:p>
        </p:txBody>
      </p:sp>
    </p:spTree>
    <p:extLst>
      <p:ext uri="{BB962C8B-B14F-4D97-AF65-F5344CB8AC3E}">
        <p14:creationId xmlns:p14="http://schemas.microsoft.com/office/powerpoint/2010/main" val="250369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ppt_x"/>
                                          </p:val>
                                        </p:tav>
                                        <p:tav tm="100000">
                                          <p:val>
                                            <p:strVal val="#ppt_x"/>
                                          </p:val>
                                        </p:tav>
                                      </p:tavLst>
                                    </p:anim>
                                    <p:anim calcmode="lin" valueType="num">
                                      <p:cBhvr additive="base">
                                        <p:cTn id="14"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DF768A63-6DEA-4E48-4870-7BC355E6400F}"/>
              </a:ext>
            </a:extLst>
          </p:cNvPr>
          <p:cNvSpPr/>
          <p:nvPr/>
        </p:nvSpPr>
        <p:spPr>
          <a:xfrm>
            <a:off x="7772400" y="-304800"/>
            <a:ext cx="4218271" cy="6569008"/>
          </a:xfrm>
          <a:custGeom>
            <a:avLst/>
            <a:gdLst>
              <a:gd name="connsiteX0" fmla="*/ 0 w 4000161"/>
              <a:gd name="connsiteY0" fmla="*/ 0 h 6229350"/>
              <a:gd name="connsiteX1" fmla="*/ 4000161 w 4000161"/>
              <a:gd name="connsiteY1" fmla="*/ 0 h 6229350"/>
              <a:gd name="connsiteX2" fmla="*/ 4000160 w 4000161"/>
              <a:gd name="connsiteY2" fmla="*/ 3995617 h 6229350"/>
              <a:gd name="connsiteX3" fmla="*/ 2000079 w 4000161"/>
              <a:gd name="connsiteY3" fmla="*/ 6229350 h 6229350"/>
              <a:gd name="connsiteX4" fmla="*/ 2000081 w 4000161"/>
              <a:gd name="connsiteY4" fmla="*/ 6229349 h 6229350"/>
              <a:gd name="connsiteX5" fmla="*/ 0 w 4000161"/>
              <a:gd name="connsiteY5" fmla="*/ 3995616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161" h="6229350">
                <a:moveTo>
                  <a:pt x="0" y="0"/>
                </a:moveTo>
                <a:lnTo>
                  <a:pt x="4000161" y="0"/>
                </a:lnTo>
                <a:lnTo>
                  <a:pt x="4000160" y="3995617"/>
                </a:lnTo>
                <a:cubicBezTo>
                  <a:pt x="4000160" y="5229273"/>
                  <a:pt x="3104693" y="6229350"/>
                  <a:pt x="2000079" y="6229350"/>
                </a:cubicBezTo>
                <a:lnTo>
                  <a:pt x="2000081" y="6229349"/>
                </a:lnTo>
                <a:cubicBezTo>
                  <a:pt x="895467" y="6229349"/>
                  <a:pt x="0" y="5229272"/>
                  <a:pt x="0" y="3995616"/>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D13D9E8B-FB68-1192-6F10-C32CC0C36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7688"/>
            <a:ext cx="2996825" cy="2996825"/>
          </a:xfrm>
          <a:prstGeom prst="rect">
            <a:avLst/>
          </a:prstGeom>
        </p:spPr>
      </p:pic>
      <p:pic>
        <p:nvPicPr>
          <p:cNvPr id="6" name="Picture 5">
            <a:extLst>
              <a:ext uri="{FF2B5EF4-FFF2-40B4-BE49-F238E27FC236}">
                <a16:creationId xmlns:a16="http://schemas.microsoft.com/office/drawing/2014/main" id="{C62E5C81-D07D-5327-062C-DEB5F3D7F8F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4276" b="36092"/>
          <a:stretch/>
        </p:blipFill>
        <p:spPr>
          <a:xfrm>
            <a:off x="2286000" y="1583534"/>
            <a:ext cx="4389120" cy="257986"/>
          </a:xfrm>
          <a:prstGeom prst="rect">
            <a:avLst/>
          </a:prstGeom>
        </p:spPr>
      </p:pic>
      <p:sp>
        <p:nvSpPr>
          <p:cNvPr id="9" name="!!1 - 9Slide.vn">
            <a:extLst>
              <a:ext uri="{FF2B5EF4-FFF2-40B4-BE49-F238E27FC236}">
                <a16:creationId xmlns:a16="http://schemas.microsoft.com/office/drawing/2014/main" id="{7FC0A2E3-C84A-A2CF-FE47-0D0E1BF69502}"/>
              </a:ext>
            </a:extLst>
          </p:cNvPr>
          <p:cNvSpPr/>
          <p:nvPr/>
        </p:nvSpPr>
        <p:spPr>
          <a:xfrm>
            <a:off x="7881455" y="609600"/>
            <a:ext cx="4000161" cy="5484778"/>
          </a:xfrm>
          <a:custGeom>
            <a:avLst/>
            <a:gdLst>
              <a:gd name="connsiteX0" fmla="*/ 0 w 4000161"/>
              <a:gd name="connsiteY0" fmla="*/ 0 h 6229350"/>
              <a:gd name="connsiteX1" fmla="*/ 4000161 w 4000161"/>
              <a:gd name="connsiteY1" fmla="*/ 0 h 6229350"/>
              <a:gd name="connsiteX2" fmla="*/ 4000160 w 4000161"/>
              <a:gd name="connsiteY2" fmla="*/ 3995617 h 6229350"/>
              <a:gd name="connsiteX3" fmla="*/ 2000079 w 4000161"/>
              <a:gd name="connsiteY3" fmla="*/ 6229350 h 6229350"/>
              <a:gd name="connsiteX4" fmla="*/ 2000081 w 4000161"/>
              <a:gd name="connsiteY4" fmla="*/ 6229349 h 6229350"/>
              <a:gd name="connsiteX5" fmla="*/ 0 w 4000161"/>
              <a:gd name="connsiteY5" fmla="*/ 3995616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161" h="6229350">
                <a:moveTo>
                  <a:pt x="0" y="0"/>
                </a:moveTo>
                <a:lnTo>
                  <a:pt x="4000161" y="0"/>
                </a:lnTo>
                <a:lnTo>
                  <a:pt x="4000160" y="3995617"/>
                </a:lnTo>
                <a:cubicBezTo>
                  <a:pt x="4000160" y="5229273"/>
                  <a:pt x="3104693" y="6229350"/>
                  <a:pt x="2000079" y="6229350"/>
                </a:cubicBezTo>
                <a:lnTo>
                  <a:pt x="2000081" y="6229349"/>
                </a:lnTo>
                <a:cubicBezTo>
                  <a:pt x="895467" y="6229349"/>
                  <a:pt x="0" y="5229272"/>
                  <a:pt x="0" y="399561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p:cNvSpPr/>
          <p:nvPr/>
        </p:nvSpPr>
        <p:spPr>
          <a:xfrm>
            <a:off x="1645942" y="305771"/>
            <a:ext cx="5669235" cy="1323439"/>
          </a:xfrm>
          <a:prstGeom prst="rect">
            <a:avLst/>
          </a:prstGeom>
        </p:spPr>
        <p:txBody>
          <a:bodyPr wrap="square">
            <a:spAutoFit/>
          </a:bodyPr>
          <a:lstStyle/>
          <a:p>
            <a:pPr algn="ctr"/>
            <a:r>
              <a:rPr lang="vi-VN" sz="4000" b="1" dirty="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1.2. Xây dựng Đảng về </a:t>
            </a:r>
            <a:endParaRPr lang="vi-VN" sz="4000" b="1"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endParaRPr>
          </a:p>
          <a:p>
            <a:pPr algn="ctr"/>
            <a:r>
              <a:rPr lang="vi-VN" sz="4000" b="1"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chính </a:t>
            </a:r>
            <a:r>
              <a:rPr lang="vi-VN" sz="4000" b="1" dirty="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trị</a:t>
            </a:r>
          </a:p>
        </p:txBody>
      </p:sp>
      <p:sp>
        <p:nvSpPr>
          <p:cNvPr id="3" name="Rectangle 2"/>
          <p:cNvSpPr/>
          <p:nvPr/>
        </p:nvSpPr>
        <p:spPr>
          <a:xfrm>
            <a:off x="914400" y="2979704"/>
            <a:ext cx="6096000" cy="2862322"/>
          </a:xfrm>
          <a:prstGeom prst="rect">
            <a:avLst/>
          </a:prstGeom>
        </p:spPr>
        <p:txBody>
          <a:bodyPr>
            <a:spAutoFit/>
          </a:bodyPr>
          <a:lstStyle/>
          <a:p>
            <a:r>
              <a:rPr lang="vi-VN" sz="3600" dirty="0">
                <a:solidFill>
                  <a:srgbClr val="994426"/>
                </a:solidFill>
                <a:latin typeface="Times New Roman" panose="02020603050405020304" pitchFamily="18" charset="0"/>
                <a:ea typeface="Oswald"/>
                <a:cs typeface="Times New Roman" panose="02020603050405020304" pitchFamily="18" charset="0"/>
              </a:rPr>
              <a:t>Đảng phải giữ vững đường lối chính trị đúng đắn, đảm bảo rằng cán bộ và đảng viên luôn kiên định lập trường, giữ vững bản lĩnh chính trị.</a:t>
            </a:r>
            <a:endParaRPr lang="en-US" sz="3600" dirty="0">
              <a:solidFill>
                <a:srgbClr val="994426"/>
              </a:solidFill>
              <a:latin typeface="Times New Roman" panose="02020603050405020304" pitchFamily="18" charset="0"/>
              <a:ea typeface="Oswald"/>
              <a:cs typeface="Times New Roman" panose="02020603050405020304" pitchFamily="18" charset="0"/>
            </a:endParaRPr>
          </a:p>
        </p:txBody>
      </p:sp>
    </p:spTree>
    <p:extLst>
      <p:ext uri="{BB962C8B-B14F-4D97-AF65-F5344CB8AC3E}">
        <p14:creationId xmlns:p14="http://schemas.microsoft.com/office/powerpoint/2010/main" val="303932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ppt_x"/>
                                          </p:val>
                                        </p:tav>
                                        <p:tav tm="100000">
                                          <p:val>
                                            <p:strVal val="#ppt_x"/>
                                          </p:val>
                                        </p:tav>
                                      </p:tavLst>
                                    </p:anim>
                                    <p:anim calcmode="lin" valueType="num">
                                      <p:cBhvr additive="base">
                                        <p:cTn id="14"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13D9E8B-FB68-1192-6F10-C32CC0C36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2653" y="-68243"/>
            <a:ext cx="2996825" cy="2996825"/>
          </a:xfrm>
          <a:prstGeom prst="rect">
            <a:avLst/>
          </a:prstGeom>
        </p:spPr>
      </p:pic>
      <p:sp>
        <p:nvSpPr>
          <p:cNvPr id="2" name="Rectangle 1"/>
          <p:cNvSpPr/>
          <p:nvPr/>
        </p:nvSpPr>
        <p:spPr>
          <a:xfrm>
            <a:off x="2076614" y="320238"/>
            <a:ext cx="8591386" cy="1077218"/>
          </a:xfrm>
          <a:prstGeom prst="rect">
            <a:avLst/>
          </a:prstGeom>
        </p:spPr>
        <p:txBody>
          <a:bodyPr wrap="square">
            <a:spAutoFit/>
          </a:bodyPr>
          <a:lstStyle/>
          <a:p>
            <a:r>
              <a:rPr lang="vi-VN" sz="3200" b="1"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1.3. </a:t>
            </a:r>
            <a:r>
              <a:rPr lang="vi-VN" sz="3200" b="1" dirty="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Xây dựng Đảng về tổ chức, </a:t>
            </a:r>
            <a:endParaRPr lang="vi-VN" sz="3200" b="1"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endParaRPr>
          </a:p>
          <a:p>
            <a:r>
              <a:rPr lang="vi-VN" sz="3200" b="1" dirty="0" smtClean="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bộ </a:t>
            </a:r>
            <a:r>
              <a:rPr lang="vi-VN" sz="3200" b="1" dirty="0">
                <a:solidFill>
                  <a:schemeClr val="accent5">
                    <a:lumMod val="75000"/>
                  </a:schemeClr>
                </a:solidFill>
                <a:latin typeface="Fira Sans Ultra" panose="020B0A03050000020004" pitchFamily="34" charset="0"/>
                <a:ea typeface="Fira Sans Ultra" panose="020B0A03050000020004" pitchFamily="34" charset="0"/>
                <a:cs typeface="Times New Roman" panose="02020603050405020304" pitchFamily="18" charset="0"/>
              </a:rPr>
              <a:t>máy, công tác cán bộ:</a:t>
            </a:r>
          </a:p>
        </p:txBody>
      </p:sp>
      <p:pic>
        <p:nvPicPr>
          <p:cNvPr id="3" name="Xây dựng đội ngũ cán bộ theo tư tưởng Hồ Chí Minh (online-video-cutter.com)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1600200"/>
            <a:ext cx="8669867" cy="4876800"/>
          </a:xfrm>
          <a:prstGeom prst="rect">
            <a:avLst/>
          </a:prstGeom>
        </p:spPr>
      </p:pic>
    </p:spTree>
    <p:extLst>
      <p:ext uri="{BB962C8B-B14F-4D97-AF65-F5344CB8AC3E}">
        <p14:creationId xmlns:p14="http://schemas.microsoft.com/office/powerpoint/2010/main" val="171154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arn(inVertical)">
                                      <p:cBhvr>
                                        <p:cTn id="12" dur="500"/>
                                        <p:tgtEl>
                                          <p:spTgt spid="2">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arn(inVertical)">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3"/>
                </p:tgtEl>
              </p:cMediaNode>
            </p:video>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SHAPE_LOCKS" val="959"/>
</p:tagLst>
</file>

<file path=ppt/tags/tag10.xml><?xml version="1.0" encoding="utf-8"?>
<p:tagLst xmlns:a="http://schemas.openxmlformats.org/drawingml/2006/main" xmlns:r="http://schemas.openxmlformats.org/officeDocument/2006/relationships" xmlns:p="http://schemas.openxmlformats.org/presentationml/2006/main">
  <p:tag name="FILL" val="a3"/>
</p:tagLst>
</file>

<file path=ppt/tags/tag11.xml><?xml version="1.0" encoding="utf-8"?>
<p:tagLst xmlns:a="http://schemas.openxmlformats.org/drawingml/2006/main" xmlns:r="http://schemas.openxmlformats.org/officeDocument/2006/relationships" xmlns:p="http://schemas.openxmlformats.org/presentationml/2006/main">
  <p:tag name="FILL" val="a4"/>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4.xml><?xml version="1.0" encoding="utf-8"?>
<p:tagLst xmlns:a="http://schemas.openxmlformats.org/drawingml/2006/main" xmlns:r="http://schemas.openxmlformats.org/officeDocument/2006/relationships" xmlns:p="http://schemas.openxmlformats.org/presentationml/2006/main">
  <p:tag name="FILL" val="a5"/>
</p:tagLst>
</file>

<file path=ppt/tags/tag5.xml><?xml version="1.0" encoding="utf-8"?>
<p:tagLst xmlns:a="http://schemas.openxmlformats.org/drawingml/2006/main" xmlns:r="http://schemas.openxmlformats.org/officeDocument/2006/relationships" xmlns:p="http://schemas.openxmlformats.org/presentationml/2006/main">
  <p:tag name="FILL" val="a6"/>
</p:tagLst>
</file>

<file path=ppt/tags/tag6.xml><?xml version="1.0" encoding="utf-8"?>
<p:tagLst xmlns:a="http://schemas.openxmlformats.org/drawingml/2006/main" xmlns:r="http://schemas.openxmlformats.org/officeDocument/2006/relationships" xmlns:p="http://schemas.openxmlformats.org/presentationml/2006/main">
  <p:tag name="FILL" val="a7"/>
</p:tagLst>
</file>

<file path=ppt/tags/tag7.xml><?xml version="1.0" encoding="utf-8"?>
<p:tagLst xmlns:a="http://schemas.openxmlformats.org/drawingml/2006/main" xmlns:r="http://schemas.openxmlformats.org/officeDocument/2006/relationships" xmlns:p="http://schemas.openxmlformats.org/presentationml/2006/main">
  <p:tag name="FILL" val="a8"/>
</p:tagLst>
</file>

<file path=ppt/tags/tag8.xml><?xml version="1.0" encoding="utf-8"?>
<p:tagLst xmlns:a="http://schemas.openxmlformats.org/drawingml/2006/main" xmlns:r="http://schemas.openxmlformats.org/officeDocument/2006/relationships" xmlns:p="http://schemas.openxmlformats.org/presentationml/2006/main">
  <p:tag name="FILL" val="a1"/>
</p:tagLst>
</file>

<file path=ppt/tags/tag9.xml><?xml version="1.0" encoding="utf-8"?>
<p:tagLst xmlns:a="http://schemas.openxmlformats.org/drawingml/2006/main" xmlns:r="http://schemas.openxmlformats.org/officeDocument/2006/relationships" xmlns:p="http://schemas.openxmlformats.org/presentationml/2006/main">
  <p:tag name="FILL" val="a2"/>
</p:tagLst>
</file>

<file path=ppt/theme/theme1.xml><?xml version="1.0" encoding="utf-8"?>
<a:theme xmlns:a="http://schemas.openxmlformats.org/drawingml/2006/main" name="Office Theme">
  <a:themeElements>
    <a:clrScheme name="9Slide - 2021">
      <a:dk1>
        <a:sysClr val="windowText" lastClr="000000"/>
      </a:dk1>
      <a:lt1>
        <a:sysClr val="window" lastClr="FFFFFF"/>
      </a:lt1>
      <a:dk2>
        <a:srgbClr val="092D6C"/>
      </a:dk2>
      <a:lt2>
        <a:srgbClr val="FCECD0"/>
      </a:lt2>
      <a:accent1>
        <a:srgbClr val="4FC1E9"/>
      </a:accent1>
      <a:accent2>
        <a:srgbClr val="48CFAD"/>
      </a:accent2>
      <a:accent3>
        <a:srgbClr val="A0D468"/>
      </a:accent3>
      <a:accent4>
        <a:srgbClr val="FFBD45"/>
      </a:accent4>
      <a:accent5>
        <a:srgbClr val="FC6E51"/>
      </a:accent5>
      <a:accent6>
        <a:srgbClr val="ED5565"/>
      </a:accent6>
      <a:hlink>
        <a:srgbClr val="5D9CEC"/>
      </a:hlink>
      <a:folHlink>
        <a:srgbClr val="AC92EC"/>
      </a:folHlink>
    </a:clrScheme>
    <a:fontScheme name="9Slide Fonts">
      <a:majorFont>
        <a:latin typeface="#9Slide02 Tieu de dai"/>
        <a:ea typeface=""/>
        <a:cs typeface=""/>
      </a:majorFont>
      <a:minorFont>
        <a:latin typeface="#9Slide02 Noi dung d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Blank.potx" id="{4C410E64-73D4-4894-A16A-B0A564A2C1B3}" vid="{BD11DD77-7AB8-40E7-98B4-F754939C4E0E}"/>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967</TotalTime>
  <Words>1119</Words>
  <Application>Microsoft Office PowerPoint</Application>
  <PresentationFormat>Widescreen</PresentationFormat>
  <Paragraphs>155</Paragraphs>
  <Slides>26</Slides>
  <Notes>0</Notes>
  <HiddenSlides>0</HiddenSlides>
  <MMClips>1</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26</vt:i4>
      </vt:variant>
    </vt:vector>
  </HeadingPairs>
  <TitlesOfParts>
    <vt:vector size="45" baseType="lpstr">
      <vt:lpstr>DT Phudu Black</vt:lpstr>
      <vt:lpstr>Roboto</vt:lpstr>
      <vt:lpstr>Calibri Light</vt:lpstr>
      <vt:lpstr>Times New Roman</vt:lpstr>
      <vt:lpstr>Wingdings</vt:lpstr>
      <vt:lpstr>UTM Facebook</vt:lpstr>
      <vt:lpstr>Calibri</vt:lpstr>
      <vt:lpstr>Fira Sans Extra Condensed Medium</vt:lpstr>
      <vt:lpstr>#9Slide02 Tieu de dai</vt:lpstr>
      <vt:lpstr>#9Slide07 Sedgwick Ave</vt:lpstr>
      <vt:lpstr>Arial</vt:lpstr>
      <vt:lpstr>Fira Sans Ultra</vt:lpstr>
      <vt:lpstr>Oswald</vt:lpstr>
      <vt:lpstr>Fira Sans ExtraBold</vt:lpstr>
      <vt:lpstr>#9Slide02 Noi dung dai</vt:lpstr>
      <vt:lpstr>#9Slide07 SVNNexa Rust Slab Bla</vt:lpstr>
      <vt:lpstr>Lato</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IV. CỦNG CỐ BÀI HỌC</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Admin</dc:creator>
  <cp:keywords>9Slide</cp:keywords>
  <dc:description>9Slide.vn</dc:description>
  <cp:lastModifiedBy>DELL</cp:lastModifiedBy>
  <cp:revision>214</cp:revision>
  <dcterms:created xsi:type="dcterms:W3CDTF">2023-02-27T05:34:16Z</dcterms:created>
  <dcterms:modified xsi:type="dcterms:W3CDTF">2023-10-07T04:07:30Z</dcterms:modified>
  <cp:category>9Slide.vn</cp:category>
  <cp:contentStatus>9Slide</cp:contentStatus>
</cp:coreProperties>
</file>